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80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BFF048-6C49-4C88-B9EE-A3A6197EF477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B9726E-FAE3-4C69-8715-4B43F756F359}">
      <dgm:prSet phldrT="[Текст]"/>
      <dgm:spPr/>
      <dgm:t>
        <a:bodyPr/>
        <a:lstStyle/>
        <a:p>
          <a:r>
            <a: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Вторая аксиома риск-менеджмента</a:t>
          </a:r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i="1" dirty="0"/>
        </a:p>
      </dgm:t>
    </dgm:pt>
    <dgm:pt modelId="{ABF439F7-AA16-4F4C-BDE7-423FCBDA0962}" type="parTrans" cxnId="{AC7BA7EF-0C6C-45AD-A1CA-DF25F0BAED8D}">
      <dgm:prSet/>
      <dgm:spPr/>
      <dgm:t>
        <a:bodyPr/>
        <a:lstStyle/>
        <a:p>
          <a:endParaRPr lang="ru-RU"/>
        </a:p>
      </dgm:t>
    </dgm:pt>
    <dgm:pt modelId="{6928A4BF-2C26-4CA1-BEBD-FA23A277391A}" type="sibTrans" cxnId="{AC7BA7EF-0C6C-45AD-A1CA-DF25F0BAED8D}">
      <dgm:prSet/>
      <dgm:spPr/>
      <dgm:t>
        <a:bodyPr/>
        <a:lstStyle/>
        <a:p>
          <a:endParaRPr lang="ru-RU"/>
        </a:p>
      </dgm:t>
    </dgm:pt>
    <dgm:pt modelId="{B822291E-16C2-46F4-A846-CAD50136CF22}">
      <dgm:prSet phldrT="[Текст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утверждение о неустранимости противопо­ложностей «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безрисковая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зона» - «зона абсолютного риска» </a:t>
          </a:r>
          <a:endParaRPr lang="ru-RU" dirty="0"/>
        </a:p>
      </dgm:t>
    </dgm:pt>
    <dgm:pt modelId="{9C2ABC8A-2E0B-4BE1-8C55-5EBFD6B81645}" type="parTrans" cxnId="{6C706CAA-D8B7-4CD2-A6B4-5D22F69CFE1D}">
      <dgm:prSet/>
      <dgm:spPr/>
      <dgm:t>
        <a:bodyPr/>
        <a:lstStyle/>
        <a:p>
          <a:endParaRPr lang="ru-RU"/>
        </a:p>
      </dgm:t>
    </dgm:pt>
    <dgm:pt modelId="{CAB8C7FD-270E-499B-955C-312553CDF75B}" type="sibTrans" cxnId="{6C706CAA-D8B7-4CD2-A6B4-5D22F69CFE1D}">
      <dgm:prSet/>
      <dgm:spPr/>
      <dgm:t>
        <a:bodyPr/>
        <a:lstStyle/>
        <a:p>
          <a:endParaRPr lang="ru-RU"/>
        </a:p>
      </dgm:t>
    </dgm:pt>
    <dgm:pt modelId="{BF21F8C8-7F63-44E5-B79E-4D773F6EF0E9}">
      <dgm:prSet phldrT="[Текст]"/>
      <dgm:spPr/>
      <dgm:t>
        <a:bodyPr/>
        <a:lstStyle/>
        <a:p>
          <a:r>
            <a: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Третья аксиома риск-менеджмента</a:t>
          </a:r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i="1" dirty="0"/>
        </a:p>
      </dgm:t>
    </dgm:pt>
    <dgm:pt modelId="{C9C25BA5-1D9F-4D6A-823B-F2FECCDE7306}" type="parTrans" cxnId="{6FFE75D7-69B0-4997-BD3E-521E0A225DF3}">
      <dgm:prSet/>
      <dgm:spPr/>
      <dgm:t>
        <a:bodyPr/>
        <a:lstStyle/>
        <a:p>
          <a:endParaRPr lang="ru-RU"/>
        </a:p>
      </dgm:t>
    </dgm:pt>
    <dgm:pt modelId="{C3C13C34-94B9-41FB-B087-14967753B641}" type="sibTrans" cxnId="{6FFE75D7-69B0-4997-BD3E-521E0A225DF3}">
      <dgm:prSet/>
      <dgm:spPr/>
      <dgm:t>
        <a:bodyPr/>
        <a:lstStyle/>
        <a:p>
          <a:endParaRPr lang="ru-RU"/>
        </a:p>
      </dgm:t>
    </dgm:pt>
    <dgm:pt modelId="{C0F82672-5EF6-4E69-979E-91550F3144E6}">
      <dgm:prSet phldrT="[Текст]"/>
      <dgm:spPr/>
      <dgm:t>
        <a:bodyPr/>
        <a:lstStyle/>
        <a:p>
          <a:endParaRPr lang="ru-RU" i="1" dirty="0"/>
        </a:p>
      </dgm:t>
    </dgm:pt>
    <dgm:pt modelId="{17F30AEB-73FB-4FC0-8B4C-9B739214105B}" type="parTrans" cxnId="{3376FADC-ECF8-42BB-A6F4-18CB32C13BE8}">
      <dgm:prSet/>
      <dgm:spPr/>
      <dgm:t>
        <a:bodyPr/>
        <a:lstStyle/>
        <a:p>
          <a:endParaRPr lang="ru-RU"/>
        </a:p>
      </dgm:t>
    </dgm:pt>
    <dgm:pt modelId="{BBC92908-5026-49F7-923E-5322D88D5872}" type="sibTrans" cxnId="{3376FADC-ECF8-42BB-A6F4-18CB32C13BE8}">
      <dgm:prSet/>
      <dgm:spPr/>
      <dgm:t>
        <a:bodyPr/>
        <a:lstStyle/>
        <a:p>
          <a:endParaRPr lang="ru-RU"/>
        </a:p>
      </dgm:t>
    </dgm:pt>
    <dgm:pt modelId="{A6B76C38-FBCD-40CB-BED6-679B3B8F6222}">
      <dgm:prSet phldrT="[Текст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любые риски могут возникать, развиваться и функционировать только в пространстве и во времени.</a:t>
          </a:r>
          <a:endParaRPr lang="ru-RU" dirty="0" smtClean="0"/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4408B0FD-A4D5-45BC-86B1-4EB58EBF8A34}" type="parTrans" cxnId="{8F92372E-76A5-4F10-A450-51C8B50286FA}">
      <dgm:prSet/>
      <dgm:spPr/>
      <dgm:t>
        <a:bodyPr/>
        <a:lstStyle/>
        <a:p>
          <a:endParaRPr lang="ru-RU"/>
        </a:p>
      </dgm:t>
    </dgm:pt>
    <dgm:pt modelId="{A804676F-FBA2-4729-8718-BA0B0694F3F1}" type="sibTrans" cxnId="{8F92372E-76A5-4F10-A450-51C8B50286FA}">
      <dgm:prSet/>
      <dgm:spPr/>
      <dgm:t>
        <a:bodyPr/>
        <a:lstStyle/>
        <a:p>
          <a:endParaRPr lang="ru-RU"/>
        </a:p>
      </dgm:t>
    </dgm:pt>
    <dgm:pt modelId="{66339D4E-F080-4F42-9738-1295210C5009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положение о всеобщности рисков, согласно которо­му риски в той или иной степени всегда присутствуют во всех элементах и сферах деятельности внешней и внутренней среды организации</a:t>
          </a:r>
          <a:endParaRPr lang="ru-RU" sz="1800" dirty="0" smtClean="0"/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dirty="0"/>
        </a:p>
      </dgm:t>
    </dgm:pt>
    <dgm:pt modelId="{3497CEF3-D2D2-4013-9FA0-A0215F8EE629}" type="sibTrans" cxnId="{1F165D04-C26C-4C0D-ADD5-A49B0E582B53}">
      <dgm:prSet/>
      <dgm:spPr/>
      <dgm:t>
        <a:bodyPr/>
        <a:lstStyle/>
        <a:p>
          <a:endParaRPr lang="ru-RU"/>
        </a:p>
      </dgm:t>
    </dgm:pt>
    <dgm:pt modelId="{2D9D1EB8-DBFC-4D6F-99E0-DEDE484384C0}" type="parTrans" cxnId="{1F165D04-C26C-4C0D-ADD5-A49B0E582B53}">
      <dgm:prSet/>
      <dgm:spPr/>
      <dgm:t>
        <a:bodyPr/>
        <a:lstStyle/>
        <a:p>
          <a:endParaRPr lang="ru-RU"/>
        </a:p>
      </dgm:t>
    </dgm:pt>
    <dgm:pt modelId="{2AB5EAA9-B85B-4511-BEB1-DC20ACE383DB}">
      <dgm:prSet/>
      <dgm:spPr/>
      <dgm:t>
        <a:bodyPr/>
        <a:lstStyle/>
        <a:p>
          <a:r>
            <a: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Первой и основной аксиомой риск-менеджмента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7A8440-B66D-4FCD-A587-70AFCBA848B4}" type="parTrans" cxnId="{24221650-8DB4-4215-A4AD-618FA197F285}">
      <dgm:prSet/>
      <dgm:spPr/>
      <dgm:t>
        <a:bodyPr/>
        <a:lstStyle/>
        <a:p>
          <a:endParaRPr lang="ru-RU"/>
        </a:p>
      </dgm:t>
    </dgm:pt>
    <dgm:pt modelId="{A6E4B100-5029-4207-8910-9CA9A031CDC0}" type="sibTrans" cxnId="{24221650-8DB4-4215-A4AD-618FA197F285}">
      <dgm:prSet/>
      <dgm:spPr/>
      <dgm:t>
        <a:bodyPr/>
        <a:lstStyle/>
        <a:p>
          <a:endParaRPr lang="ru-RU"/>
        </a:p>
      </dgm:t>
    </dgm:pt>
    <dgm:pt modelId="{B9D7566F-A1D0-4A1C-9CF3-F80E42DDCBC5}" type="pres">
      <dgm:prSet presAssocID="{AABFF048-6C49-4C88-B9EE-A3A6197EF477}" presName="Name0" presStyleCnt="0">
        <dgm:presLayoutVars>
          <dgm:chMax/>
          <dgm:chPref/>
          <dgm:dir/>
        </dgm:presLayoutVars>
      </dgm:prSet>
      <dgm:spPr/>
    </dgm:pt>
    <dgm:pt modelId="{A586B7D7-F40F-40C9-AA95-1DB34E8DC458}" type="pres">
      <dgm:prSet presAssocID="{88B9726E-FAE3-4C69-8715-4B43F756F359}" presName="parenttextcomposite" presStyleCnt="0"/>
      <dgm:spPr/>
    </dgm:pt>
    <dgm:pt modelId="{CDDD8E4F-B777-4CAB-B05F-A62828CDBFD1}" type="pres">
      <dgm:prSet presAssocID="{88B9726E-FAE3-4C69-8715-4B43F756F359}" presName="parenttext" presStyleLbl="revTx" presStyleIdx="0" presStyleCnt="4" custLinFactY="114561" custLinFactNeighborX="-206" custLinFactNeighborY="20000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0F0AC5-4D08-4B91-A7F8-3D0749E52AB3}" type="pres">
      <dgm:prSet presAssocID="{88B9726E-FAE3-4C69-8715-4B43F756F359}" presName="composite" presStyleCnt="0"/>
      <dgm:spPr/>
    </dgm:pt>
    <dgm:pt modelId="{8311AF0D-0AE7-4A0F-81E9-9E904ECC32A2}" type="pres">
      <dgm:prSet presAssocID="{88B9726E-FAE3-4C69-8715-4B43F756F359}" presName="chevron1" presStyleLbl="alignNode1" presStyleIdx="0" presStyleCnt="28"/>
      <dgm:spPr>
        <a:solidFill>
          <a:srgbClr val="002060"/>
        </a:solidFill>
      </dgm:spPr>
    </dgm:pt>
    <dgm:pt modelId="{307FC575-C401-4E4A-8DB3-A40D8E892664}" type="pres">
      <dgm:prSet presAssocID="{88B9726E-FAE3-4C69-8715-4B43F756F359}" presName="chevron2" presStyleLbl="alignNode1" presStyleIdx="1" presStyleCnt="28"/>
      <dgm:spPr>
        <a:solidFill>
          <a:srgbClr val="002060"/>
        </a:solidFill>
      </dgm:spPr>
    </dgm:pt>
    <dgm:pt modelId="{2B81C927-BAA4-4F35-AFE2-BBABE955AE7F}" type="pres">
      <dgm:prSet presAssocID="{88B9726E-FAE3-4C69-8715-4B43F756F359}" presName="chevron3" presStyleLbl="alignNode1" presStyleIdx="2" presStyleCnt="28"/>
      <dgm:spPr>
        <a:solidFill>
          <a:srgbClr val="002060"/>
        </a:solidFill>
      </dgm:spPr>
    </dgm:pt>
    <dgm:pt modelId="{F729C636-DC81-49A3-AA27-501D8085B855}" type="pres">
      <dgm:prSet presAssocID="{88B9726E-FAE3-4C69-8715-4B43F756F359}" presName="chevron4" presStyleLbl="alignNode1" presStyleIdx="3" presStyleCnt="28"/>
      <dgm:spPr>
        <a:solidFill>
          <a:srgbClr val="002060"/>
        </a:solidFill>
      </dgm:spPr>
    </dgm:pt>
    <dgm:pt modelId="{D3983B58-D721-462C-BFC9-1DCCE2535D1D}" type="pres">
      <dgm:prSet presAssocID="{88B9726E-FAE3-4C69-8715-4B43F756F359}" presName="chevron5" presStyleLbl="alignNode1" presStyleIdx="4" presStyleCnt="28"/>
      <dgm:spPr>
        <a:solidFill>
          <a:srgbClr val="002060"/>
        </a:solidFill>
      </dgm:spPr>
    </dgm:pt>
    <dgm:pt modelId="{8636E899-973F-4293-92F9-95B6ADD016F0}" type="pres">
      <dgm:prSet presAssocID="{88B9726E-FAE3-4C69-8715-4B43F756F359}" presName="chevron6" presStyleLbl="alignNode1" presStyleIdx="5" presStyleCnt="28"/>
      <dgm:spPr>
        <a:solidFill>
          <a:srgbClr val="002060"/>
        </a:solidFill>
      </dgm:spPr>
    </dgm:pt>
    <dgm:pt modelId="{90A56531-07D2-4EF2-9C94-E641A516F149}" type="pres">
      <dgm:prSet presAssocID="{88B9726E-FAE3-4C69-8715-4B43F756F359}" presName="chevron7" presStyleLbl="alignNode1" presStyleIdx="6" presStyleCnt="28"/>
      <dgm:spPr>
        <a:solidFill>
          <a:srgbClr val="002060"/>
        </a:solidFill>
      </dgm:spPr>
    </dgm:pt>
    <dgm:pt modelId="{621B4385-6E68-45F9-81F3-7FBB5A3B59FD}" type="pres">
      <dgm:prSet presAssocID="{88B9726E-FAE3-4C69-8715-4B43F756F359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210F4-C5E4-411E-9F2B-56542A4F325B}" type="pres">
      <dgm:prSet presAssocID="{6928A4BF-2C26-4CA1-BEBD-FA23A277391A}" presName="sibTrans" presStyleCnt="0"/>
      <dgm:spPr/>
    </dgm:pt>
    <dgm:pt modelId="{229493F5-4E81-4321-8D76-4719405C16B8}" type="pres">
      <dgm:prSet presAssocID="{BF21F8C8-7F63-44E5-B79E-4D773F6EF0E9}" presName="parenttextcomposite" presStyleCnt="0"/>
      <dgm:spPr/>
    </dgm:pt>
    <dgm:pt modelId="{5E56FB64-BEAA-4B9D-B9D2-0C2962D1DB98}" type="pres">
      <dgm:prSet presAssocID="{BF21F8C8-7F63-44E5-B79E-4D773F6EF0E9}" presName="parenttext" presStyleLbl="revTx" presStyleIdx="1" presStyleCnt="4" custLinFactY="109346" custLinFactNeighborX="855" custLinFactNeighborY="20000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32E2E-4BCA-460B-B1C7-BC6D9515178A}" type="pres">
      <dgm:prSet presAssocID="{BF21F8C8-7F63-44E5-B79E-4D773F6EF0E9}" presName="composite" presStyleCnt="0"/>
      <dgm:spPr/>
    </dgm:pt>
    <dgm:pt modelId="{C73F3E7C-42B5-4663-B0D3-DA99BB4ADF53}" type="pres">
      <dgm:prSet presAssocID="{BF21F8C8-7F63-44E5-B79E-4D773F6EF0E9}" presName="chevron1" presStyleLbl="alignNode1" presStyleIdx="7" presStyleCnt="28"/>
      <dgm:spPr>
        <a:solidFill>
          <a:srgbClr val="002060"/>
        </a:solidFill>
      </dgm:spPr>
    </dgm:pt>
    <dgm:pt modelId="{410E33AD-7E48-4B01-9D10-5B8FD4EC7B57}" type="pres">
      <dgm:prSet presAssocID="{BF21F8C8-7F63-44E5-B79E-4D773F6EF0E9}" presName="chevron2" presStyleLbl="alignNode1" presStyleIdx="8" presStyleCnt="28"/>
      <dgm:spPr>
        <a:solidFill>
          <a:srgbClr val="002060"/>
        </a:solidFill>
      </dgm:spPr>
    </dgm:pt>
    <dgm:pt modelId="{75829D78-9666-456B-B447-D3B7A4E36905}" type="pres">
      <dgm:prSet presAssocID="{BF21F8C8-7F63-44E5-B79E-4D773F6EF0E9}" presName="chevron3" presStyleLbl="alignNode1" presStyleIdx="9" presStyleCnt="28"/>
      <dgm:spPr>
        <a:solidFill>
          <a:srgbClr val="002060"/>
        </a:solidFill>
      </dgm:spPr>
    </dgm:pt>
    <dgm:pt modelId="{5B5F18BD-ECE4-4334-87A4-88724F96BE15}" type="pres">
      <dgm:prSet presAssocID="{BF21F8C8-7F63-44E5-B79E-4D773F6EF0E9}" presName="chevron4" presStyleLbl="alignNode1" presStyleIdx="10" presStyleCnt="28"/>
      <dgm:spPr>
        <a:solidFill>
          <a:srgbClr val="002060"/>
        </a:solidFill>
      </dgm:spPr>
    </dgm:pt>
    <dgm:pt modelId="{0C415640-4041-45B6-913F-780316D3F368}" type="pres">
      <dgm:prSet presAssocID="{BF21F8C8-7F63-44E5-B79E-4D773F6EF0E9}" presName="chevron5" presStyleLbl="alignNode1" presStyleIdx="11" presStyleCnt="28"/>
      <dgm:spPr>
        <a:solidFill>
          <a:srgbClr val="002060"/>
        </a:solidFill>
      </dgm:spPr>
    </dgm:pt>
    <dgm:pt modelId="{DAF0D0DF-50F0-4385-876D-F1A55397A539}" type="pres">
      <dgm:prSet presAssocID="{BF21F8C8-7F63-44E5-B79E-4D773F6EF0E9}" presName="chevron6" presStyleLbl="alignNode1" presStyleIdx="12" presStyleCnt="28"/>
      <dgm:spPr>
        <a:solidFill>
          <a:srgbClr val="002060"/>
        </a:solidFill>
      </dgm:spPr>
    </dgm:pt>
    <dgm:pt modelId="{D371817C-F3CB-4EC0-B8F6-0B96BDAD8EA3}" type="pres">
      <dgm:prSet presAssocID="{BF21F8C8-7F63-44E5-B79E-4D773F6EF0E9}" presName="chevron7" presStyleLbl="alignNode1" presStyleIdx="13" presStyleCnt="28"/>
      <dgm:spPr>
        <a:solidFill>
          <a:srgbClr val="002060"/>
        </a:solidFill>
      </dgm:spPr>
    </dgm:pt>
    <dgm:pt modelId="{EBCA0019-167A-4A57-A2E5-0DDE68D2CED0}" type="pres">
      <dgm:prSet presAssocID="{BF21F8C8-7F63-44E5-B79E-4D773F6EF0E9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08EA0C-8C74-42BA-A837-A74531BCEFEF}" type="pres">
      <dgm:prSet presAssocID="{C3C13C34-94B9-41FB-B087-14967753B641}" presName="sibTrans" presStyleCnt="0"/>
      <dgm:spPr/>
    </dgm:pt>
    <dgm:pt modelId="{1D48D224-BE0B-4B9A-8440-823E6A3B07C6}" type="pres">
      <dgm:prSet presAssocID="{C0F82672-5EF6-4E69-979E-91550F3144E6}" presName="parenttextcomposite" presStyleCnt="0"/>
      <dgm:spPr/>
    </dgm:pt>
    <dgm:pt modelId="{AD02C828-98E0-4CDB-90CA-6C0D782D5905}" type="pres">
      <dgm:prSet presAssocID="{C0F82672-5EF6-4E69-979E-91550F3144E6}" presName="parenttext" presStyleLbl="revTx" presStyleIdx="2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7EDC8-DE10-4BFE-808F-75F49A556CEB}" type="pres">
      <dgm:prSet presAssocID="{C0F82672-5EF6-4E69-979E-91550F3144E6}" presName="composite" presStyleCnt="0"/>
      <dgm:spPr/>
    </dgm:pt>
    <dgm:pt modelId="{727C5DBD-7BD9-4AC9-A403-23D54266FF11}" type="pres">
      <dgm:prSet presAssocID="{C0F82672-5EF6-4E69-979E-91550F3144E6}" presName="chevron1" presStyleLbl="alignNode1" presStyleIdx="14" presStyleCnt="28"/>
      <dgm:spPr>
        <a:solidFill>
          <a:srgbClr val="002060"/>
        </a:solidFill>
      </dgm:spPr>
    </dgm:pt>
    <dgm:pt modelId="{3849EB1B-A769-451E-95D0-4177A33806A2}" type="pres">
      <dgm:prSet presAssocID="{C0F82672-5EF6-4E69-979E-91550F3144E6}" presName="chevron2" presStyleLbl="alignNode1" presStyleIdx="15" presStyleCnt="28"/>
      <dgm:spPr>
        <a:solidFill>
          <a:srgbClr val="002060"/>
        </a:solidFill>
      </dgm:spPr>
    </dgm:pt>
    <dgm:pt modelId="{ACF27B10-9DD9-40AF-A265-C5196788D390}" type="pres">
      <dgm:prSet presAssocID="{C0F82672-5EF6-4E69-979E-91550F3144E6}" presName="chevron3" presStyleLbl="alignNode1" presStyleIdx="16" presStyleCnt="28"/>
      <dgm:spPr>
        <a:solidFill>
          <a:srgbClr val="002060"/>
        </a:solidFill>
      </dgm:spPr>
    </dgm:pt>
    <dgm:pt modelId="{6A617E35-4863-4C3B-817D-6BE23A5B4054}" type="pres">
      <dgm:prSet presAssocID="{C0F82672-5EF6-4E69-979E-91550F3144E6}" presName="chevron4" presStyleLbl="alignNode1" presStyleIdx="17" presStyleCnt="28"/>
      <dgm:spPr>
        <a:solidFill>
          <a:srgbClr val="002060"/>
        </a:solidFill>
      </dgm:spPr>
    </dgm:pt>
    <dgm:pt modelId="{B58FF339-0979-4E4E-BE41-05E3D7E3D2C0}" type="pres">
      <dgm:prSet presAssocID="{C0F82672-5EF6-4E69-979E-91550F3144E6}" presName="chevron5" presStyleLbl="alignNode1" presStyleIdx="18" presStyleCnt="28"/>
      <dgm:spPr>
        <a:solidFill>
          <a:srgbClr val="002060"/>
        </a:solidFill>
      </dgm:spPr>
    </dgm:pt>
    <dgm:pt modelId="{D468E8C1-0FEF-4A62-9C01-DBDFCE6824E7}" type="pres">
      <dgm:prSet presAssocID="{C0F82672-5EF6-4E69-979E-91550F3144E6}" presName="chevron6" presStyleLbl="alignNode1" presStyleIdx="19" presStyleCnt="28"/>
      <dgm:spPr>
        <a:solidFill>
          <a:srgbClr val="002060"/>
        </a:solidFill>
      </dgm:spPr>
    </dgm:pt>
    <dgm:pt modelId="{35FF7207-796B-42F5-BE18-762E766E69FE}" type="pres">
      <dgm:prSet presAssocID="{C0F82672-5EF6-4E69-979E-91550F3144E6}" presName="chevron7" presStyleLbl="alignNode1" presStyleIdx="20" presStyleCnt="28"/>
      <dgm:spPr>
        <a:solidFill>
          <a:srgbClr val="002060"/>
        </a:solidFill>
      </dgm:spPr>
    </dgm:pt>
    <dgm:pt modelId="{2CAD0341-C5C1-40F0-BC03-0E4C15DDA531}" type="pres">
      <dgm:prSet presAssocID="{C0F82672-5EF6-4E69-979E-91550F3144E6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87C226-6917-4FA8-9F37-05BC7D9AFCC0}" type="pres">
      <dgm:prSet presAssocID="{BBC92908-5026-49F7-923E-5322D88D5872}" presName="sibTrans" presStyleCnt="0"/>
      <dgm:spPr/>
    </dgm:pt>
    <dgm:pt modelId="{4DA2DB9D-4C70-41F1-B86E-B5C85CE6305A}" type="pres">
      <dgm:prSet presAssocID="{2AB5EAA9-B85B-4511-BEB1-DC20ACE383DB}" presName="parenttextcomposite" presStyleCnt="0"/>
      <dgm:spPr/>
    </dgm:pt>
    <dgm:pt modelId="{700C63E7-F80F-4837-A090-D25BCDD4AFA2}" type="pres">
      <dgm:prSet presAssocID="{2AB5EAA9-B85B-4511-BEB1-DC20ACE383DB}" presName="parenttext" presStyleLbl="revTx" presStyleIdx="3" presStyleCnt="4" custLinFactY="-461014" custLinFactNeighborX="261" custLinFactNeighborY="-50000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886E0A-AFFC-4DB9-B788-2544555FD81F}" type="pres">
      <dgm:prSet presAssocID="{2AB5EAA9-B85B-4511-BEB1-DC20ACE383DB}" presName="parallelogramComposite" presStyleCnt="0"/>
      <dgm:spPr/>
    </dgm:pt>
    <dgm:pt modelId="{7E7A6915-C91C-426D-A199-EE7B9C072C85}" type="pres">
      <dgm:prSet presAssocID="{2AB5EAA9-B85B-4511-BEB1-DC20ACE383DB}" presName="parallelogram1" presStyleLbl="alignNode1" presStyleIdx="21" presStyleCnt="28"/>
      <dgm:spPr/>
    </dgm:pt>
    <dgm:pt modelId="{CAF48451-15DD-4A0B-A209-096559C02AF3}" type="pres">
      <dgm:prSet presAssocID="{2AB5EAA9-B85B-4511-BEB1-DC20ACE383DB}" presName="parallelogram2" presStyleLbl="alignNode1" presStyleIdx="22" presStyleCnt="28"/>
      <dgm:spPr/>
    </dgm:pt>
    <dgm:pt modelId="{9BAE422F-2AA4-4C59-8FB0-8734116EE9CD}" type="pres">
      <dgm:prSet presAssocID="{2AB5EAA9-B85B-4511-BEB1-DC20ACE383DB}" presName="parallelogram3" presStyleLbl="alignNode1" presStyleIdx="23" presStyleCnt="28"/>
      <dgm:spPr/>
    </dgm:pt>
    <dgm:pt modelId="{E4766C1A-EE84-4E4D-9027-E902B2D572A5}" type="pres">
      <dgm:prSet presAssocID="{2AB5EAA9-B85B-4511-BEB1-DC20ACE383DB}" presName="parallelogram4" presStyleLbl="alignNode1" presStyleIdx="24" presStyleCnt="28"/>
      <dgm:spPr/>
    </dgm:pt>
    <dgm:pt modelId="{F53FE0B5-79B0-473D-9313-F2C4A116E26D}" type="pres">
      <dgm:prSet presAssocID="{2AB5EAA9-B85B-4511-BEB1-DC20ACE383DB}" presName="parallelogram5" presStyleLbl="alignNode1" presStyleIdx="25" presStyleCnt="28"/>
      <dgm:spPr/>
    </dgm:pt>
    <dgm:pt modelId="{00D120ED-4A7D-45AB-93F4-212AE879ADC6}" type="pres">
      <dgm:prSet presAssocID="{2AB5EAA9-B85B-4511-BEB1-DC20ACE383DB}" presName="parallelogram6" presStyleLbl="alignNode1" presStyleIdx="26" presStyleCnt="28"/>
      <dgm:spPr/>
    </dgm:pt>
    <dgm:pt modelId="{BF193BB9-FF96-42A1-AD55-82719BF05EBC}" type="pres">
      <dgm:prSet presAssocID="{2AB5EAA9-B85B-4511-BEB1-DC20ACE383DB}" presName="parallelogram7" presStyleLbl="alignNode1" presStyleIdx="27" presStyleCnt="28"/>
      <dgm:spPr/>
    </dgm:pt>
  </dgm:ptLst>
  <dgm:cxnLst>
    <dgm:cxn modelId="{6FFE75D7-69B0-4997-BD3E-521E0A225DF3}" srcId="{AABFF048-6C49-4C88-B9EE-A3A6197EF477}" destId="{BF21F8C8-7F63-44E5-B79E-4D773F6EF0E9}" srcOrd="1" destOrd="0" parTransId="{C9C25BA5-1D9F-4D6A-823B-F2FECCDE7306}" sibTransId="{C3C13C34-94B9-41FB-B087-14967753B641}"/>
    <dgm:cxn modelId="{13749A99-EDE4-4C66-AB5A-43B6EFE14E76}" type="presOf" srcId="{88B9726E-FAE3-4C69-8715-4B43F756F359}" destId="{CDDD8E4F-B777-4CAB-B05F-A62828CDBFD1}" srcOrd="0" destOrd="0" presId="urn:microsoft.com/office/officeart/2008/layout/VerticalAccentList"/>
    <dgm:cxn modelId="{AC7BA7EF-0C6C-45AD-A1CA-DF25F0BAED8D}" srcId="{AABFF048-6C49-4C88-B9EE-A3A6197EF477}" destId="{88B9726E-FAE3-4C69-8715-4B43F756F359}" srcOrd="0" destOrd="0" parTransId="{ABF439F7-AA16-4F4C-BDE7-423FCBDA0962}" sibTransId="{6928A4BF-2C26-4CA1-BEBD-FA23A277391A}"/>
    <dgm:cxn modelId="{7C5AEABC-FBCF-4CF0-A455-278E7BFAA04C}" type="presOf" srcId="{A6B76C38-FBCD-40CB-BED6-679B3B8F6222}" destId="{2CAD0341-C5C1-40F0-BC03-0E4C15DDA531}" srcOrd="0" destOrd="0" presId="urn:microsoft.com/office/officeart/2008/layout/VerticalAccentList"/>
    <dgm:cxn modelId="{5C81EB42-6578-4504-86A6-BD7BC1B007E2}" type="presOf" srcId="{66339D4E-F080-4F42-9738-1295210C5009}" destId="{EBCA0019-167A-4A57-A2E5-0DDE68D2CED0}" srcOrd="0" destOrd="0" presId="urn:microsoft.com/office/officeart/2008/layout/VerticalAccentList"/>
    <dgm:cxn modelId="{93E89048-092F-499C-BFC7-69BFBC873357}" type="presOf" srcId="{BF21F8C8-7F63-44E5-B79E-4D773F6EF0E9}" destId="{5E56FB64-BEAA-4B9D-B9D2-0C2962D1DB98}" srcOrd="0" destOrd="0" presId="urn:microsoft.com/office/officeart/2008/layout/VerticalAccentList"/>
    <dgm:cxn modelId="{24450578-4772-4DDD-B68A-94F76AE18EDA}" type="presOf" srcId="{B822291E-16C2-46F4-A846-CAD50136CF22}" destId="{621B4385-6E68-45F9-81F3-7FBB5A3B59FD}" srcOrd="0" destOrd="0" presId="urn:microsoft.com/office/officeart/2008/layout/VerticalAccentList"/>
    <dgm:cxn modelId="{3376FADC-ECF8-42BB-A6F4-18CB32C13BE8}" srcId="{AABFF048-6C49-4C88-B9EE-A3A6197EF477}" destId="{C0F82672-5EF6-4E69-979E-91550F3144E6}" srcOrd="2" destOrd="0" parTransId="{17F30AEB-73FB-4FC0-8B4C-9B739214105B}" sibTransId="{BBC92908-5026-49F7-923E-5322D88D5872}"/>
    <dgm:cxn modelId="{24221650-8DB4-4215-A4AD-618FA197F285}" srcId="{AABFF048-6C49-4C88-B9EE-A3A6197EF477}" destId="{2AB5EAA9-B85B-4511-BEB1-DC20ACE383DB}" srcOrd="3" destOrd="0" parTransId="{5D7A8440-B66D-4FCD-A587-70AFCBA848B4}" sibTransId="{A6E4B100-5029-4207-8910-9CA9A031CDC0}"/>
    <dgm:cxn modelId="{6B0C5E02-B9A5-401A-9E17-D7CAF410517D}" type="presOf" srcId="{C0F82672-5EF6-4E69-979E-91550F3144E6}" destId="{AD02C828-98E0-4CDB-90CA-6C0D782D5905}" srcOrd="0" destOrd="0" presId="urn:microsoft.com/office/officeart/2008/layout/VerticalAccentList"/>
    <dgm:cxn modelId="{8F92372E-76A5-4F10-A450-51C8B50286FA}" srcId="{C0F82672-5EF6-4E69-979E-91550F3144E6}" destId="{A6B76C38-FBCD-40CB-BED6-679B3B8F6222}" srcOrd="0" destOrd="0" parTransId="{4408B0FD-A4D5-45BC-86B1-4EB58EBF8A34}" sibTransId="{A804676F-FBA2-4729-8718-BA0B0694F3F1}"/>
    <dgm:cxn modelId="{AAF7FB22-DD64-4C29-B062-662336654DAA}" type="presOf" srcId="{2AB5EAA9-B85B-4511-BEB1-DC20ACE383DB}" destId="{700C63E7-F80F-4837-A090-D25BCDD4AFA2}" srcOrd="0" destOrd="0" presId="urn:microsoft.com/office/officeart/2008/layout/VerticalAccentList"/>
    <dgm:cxn modelId="{6C706CAA-D8B7-4CD2-A6B4-5D22F69CFE1D}" srcId="{88B9726E-FAE3-4C69-8715-4B43F756F359}" destId="{B822291E-16C2-46F4-A846-CAD50136CF22}" srcOrd="0" destOrd="0" parTransId="{9C2ABC8A-2E0B-4BE1-8C55-5EBFD6B81645}" sibTransId="{CAB8C7FD-270E-499B-955C-312553CDF75B}"/>
    <dgm:cxn modelId="{DBAB0484-3C53-46F1-8953-45A1580D3045}" type="presOf" srcId="{AABFF048-6C49-4C88-B9EE-A3A6197EF477}" destId="{B9D7566F-A1D0-4A1C-9CF3-F80E42DDCBC5}" srcOrd="0" destOrd="0" presId="urn:microsoft.com/office/officeart/2008/layout/VerticalAccentList"/>
    <dgm:cxn modelId="{1F165D04-C26C-4C0D-ADD5-A49B0E582B53}" srcId="{BF21F8C8-7F63-44E5-B79E-4D773F6EF0E9}" destId="{66339D4E-F080-4F42-9738-1295210C5009}" srcOrd="0" destOrd="0" parTransId="{2D9D1EB8-DBFC-4D6F-99E0-DEDE484384C0}" sibTransId="{3497CEF3-D2D2-4013-9FA0-A0215F8EE629}"/>
    <dgm:cxn modelId="{920D40A3-6200-43D4-9F73-024E10FAF760}" type="presParOf" srcId="{B9D7566F-A1D0-4A1C-9CF3-F80E42DDCBC5}" destId="{A586B7D7-F40F-40C9-AA95-1DB34E8DC458}" srcOrd="0" destOrd="0" presId="urn:microsoft.com/office/officeart/2008/layout/VerticalAccentList"/>
    <dgm:cxn modelId="{638165EB-2BF6-40BD-9430-849C9D3DA6E0}" type="presParOf" srcId="{A586B7D7-F40F-40C9-AA95-1DB34E8DC458}" destId="{CDDD8E4F-B777-4CAB-B05F-A62828CDBFD1}" srcOrd="0" destOrd="0" presId="urn:microsoft.com/office/officeart/2008/layout/VerticalAccentList"/>
    <dgm:cxn modelId="{D1C31EE9-C346-4F2B-A1B3-95096D10C3F0}" type="presParOf" srcId="{B9D7566F-A1D0-4A1C-9CF3-F80E42DDCBC5}" destId="{2A0F0AC5-4D08-4B91-A7F8-3D0749E52AB3}" srcOrd="1" destOrd="0" presId="urn:microsoft.com/office/officeart/2008/layout/VerticalAccentList"/>
    <dgm:cxn modelId="{A9F58C94-5CC4-4C8F-AEA4-BE8304D4AEBE}" type="presParOf" srcId="{2A0F0AC5-4D08-4B91-A7F8-3D0749E52AB3}" destId="{8311AF0D-0AE7-4A0F-81E9-9E904ECC32A2}" srcOrd="0" destOrd="0" presId="urn:microsoft.com/office/officeart/2008/layout/VerticalAccentList"/>
    <dgm:cxn modelId="{7D0A1BEF-730C-44EE-9467-6CD9A3EEE4E2}" type="presParOf" srcId="{2A0F0AC5-4D08-4B91-A7F8-3D0749E52AB3}" destId="{307FC575-C401-4E4A-8DB3-A40D8E892664}" srcOrd="1" destOrd="0" presId="urn:microsoft.com/office/officeart/2008/layout/VerticalAccentList"/>
    <dgm:cxn modelId="{189E746D-74D8-4361-A034-2AF3990B1E13}" type="presParOf" srcId="{2A0F0AC5-4D08-4B91-A7F8-3D0749E52AB3}" destId="{2B81C927-BAA4-4F35-AFE2-BBABE955AE7F}" srcOrd="2" destOrd="0" presId="urn:microsoft.com/office/officeart/2008/layout/VerticalAccentList"/>
    <dgm:cxn modelId="{C2E7720B-4101-4DFF-83F1-FAFA3D64A667}" type="presParOf" srcId="{2A0F0AC5-4D08-4B91-A7F8-3D0749E52AB3}" destId="{F729C636-DC81-49A3-AA27-501D8085B855}" srcOrd="3" destOrd="0" presId="urn:microsoft.com/office/officeart/2008/layout/VerticalAccentList"/>
    <dgm:cxn modelId="{45CB88E2-9C1A-41D3-B0FC-15EF758AA05C}" type="presParOf" srcId="{2A0F0AC5-4D08-4B91-A7F8-3D0749E52AB3}" destId="{D3983B58-D721-462C-BFC9-1DCCE2535D1D}" srcOrd="4" destOrd="0" presId="urn:microsoft.com/office/officeart/2008/layout/VerticalAccentList"/>
    <dgm:cxn modelId="{46C2A7AC-E850-4A5E-AA4A-2E0A7F9EA30E}" type="presParOf" srcId="{2A0F0AC5-4D08-4B91-A7F8-3D0749E52AB3}" destId="{8636E899-973F-4293-92F9-95B6ADD016F0}" srcOrd="5" destOrd="0" presId="urn:microsoft.com/office/officeart/2008/layout/VerticalAccentList"/>
    <dgm:cxn modelId="{C0D656A4-EE3A-4853-B0CD-19AAD3454A54}" type="presParOf" srcId="{2A0F0AC5-4D08-4B91-A7F8-3D0749E52AB3}" destId="{90A56531-07D2-4EF2-9C94-E641A516F149}" srcOrd="6" destOrd="0" presId="urn:microsoft.com/office/officeart/2008/layout/VerticalAccentList"/>
    <dgm:cxn modelId="{1413015C-0C40-4CFC-91F8-21403836021F}" type="presParOf" srcId="{2A0F0AC5-4D08-4B91-A7F8-3D0749E52AB3}" destId="{621B4385-6E68-45F9-81F3-7FBB5A3B59FD}" srcOrd="7" destOrd="0" presId="urn:microsoft.com/office/officeart/2008/layout/VerticalAccentList"/>
    <dgm:cxn modelId="{A33384D2-83D6-45A9-AFC9-D5A53BA9107A}" type="presParOf" srcId="{B9D7566F-A1D0-4A1C-9CF3-F80E42DDCBC5}" destId="{5AA210F4-C5E4-411E-9F2B-56542A4F325B}" srcOrd="2" destOrd="0" presId="urn:microsoft.com/office/officeart/2008/layout/VerticalAccentList"/>
    <dgm:cxn modelId="{0A371E93-E8CA-4E66-B637-EE7B6B9E9DBD}" type="presParOf" srcId="{B9D7566F-A1D0-4A1C-9CF3-F80E42DDCBC5}" destId="{229493F5-4E81-4321-8D76-4719405C16B8}" srcOrd="3" destOrd="0" presId="urn:microsoft.com/office/officeart/2008/layout/VerticalAccentList"/>
    <dgm:cxn modelId="{16D84795-1908-40CC-87AD-3FC2B37D216E}" type="presParOf" srcId="{229493F5-4E81-4321-8D76-4719405C16B8}" destId="{5E56FB64-BEAA-4B9D-B9D2-0C2962D1DB98}" srcOrd="0" destOrd="0" presId="urn:microsoft.com/office/officeart/2008/layout/VerticalAccentList"/>
    <dgm:cxn modelId="{310E6B4A-142D-467F-AD58-0159B15E40D0}" type="presParOf" srcId="{B9D7566F-A1D0-4A1C-9CF3-F80E42DDCBC5}" destId="{98C32E2E-4BCA-460B-B1C7-BC6D9515178A}" srcOrd="4" destOrd="0" presId="urn:microsoft.com/office/officeart/2008/layout/VerticalAccentList"/>
    <dgm:cxn modelId="{8ACE0476-56D9-47EE-81E4-5FFAFC93E4F8}" type="presParOf" srcId="{98C32E2E-4BCA-460B-B1C7-BC6D9515178A}" destId="{C73F3E7C-42B5-4663-B0D3-DA99BB4ADF53}" srcOrd="0" destOrd="0" presId="urn:microsoft.com/office/officeart/2008/layout/VerticalAccentList"/>
    <dgm:cxn modelId="{441AC9C5-129D-4652-A573-6C23735AE808}" type="presParOf" srcId="{98C32E2E-4BCA-460B-B1C7-BC6D9515178A}" destId="{410E33AD-7E48-4B01-9D10-5B8FD4EC7B57}" srcOrd="1" destOrd="0" presId="urn:microsoft.com/office/officeart/2008/layout/VerticalAccentList"/>
    <dgm:cxn modelId="{0E496AED-A486-47AB-B768-A098404D76A7}" type="presParOf" srcId="{98C32E2E-4BCA-460B-B1C7-BC6D9515178A}" destId="{75829D78-9666-456B-B447-D3B7A4E36905}" srcOrd="2" destOrd="0" presId="urn:microsoft.com/office/officeart/2008/layout/VerticalAccentList"/>
    <dgm:cxn modelId="{3E10B07E-A870-435B-8498-636AAAE0FF36}" type="presParOf" srcId="{98C32E2E-4BCA-460B-B1C7-BC6D9515178A}" destId="{5B5F18BD-ECE4-4334-87A4-88724F96BE15}" srcOrd="3" destOrd="0" presId="urn:microsoft.com/office/officeart/2008/layout/VerticalAccentList"/>
    <dgm:cxn modelId="{D4CE6FD4-20F7-4CFA-8000-D6FE028AD573}" type="presParOf" srcId="{98C32E2E-4BCA-460B-B1C7-BC6D9515178A}" destId="{0C415640-4041-45B6-913F-780316D3F368}" srcOrd="4" destOrd="0" presId="urn:microsoft.com/office/officeart/2008/layout/VerticalAccentList"/>
    <dgm:cxn modelId="{744D2DD5-4B51-4946-A8B6-8A3D826415E0}" type="presParOf" srcId="{98C32E2E-4BCA-460B-B1C7-BC6D9515178A}" destId="{DAF0D0DF-50F0-4385-876D-F1A55397A539}" srcOrd="5" destOrd="0" presId="urn:microsoft.com/office/officeart/2008/layout/VerticalAccentList"/>
    <dgm:cxn modelId="{83F90138-148B-4046-9457-9E4296009053}" type="presParOf" srcId="{98C32E2E-4BCA-460B-B1C7-BC6D9515178A}" destId="{D371817C-F3CB-4EC0-B8F6-0B96BDAD8EA3}" srcOrd="6" destOrd="0" presId="urn:microsoft.com/office/officeart/2008/layout/VerticalAccentList"/>
    <dgm:cxn modelId="{47BD57E2-C8CD-4B01-AF29-C1504A283E3E}" type="presParOf" srcId="{98C32E2E-4BCA-460B-B1C7-BC6D9515178A}" destId="{EBCA0019-167A-4A57-A2E5-0DDE68D2CED0}" srcOrd="7" destOrd="0" presId="urn:microsoft.com/office/officeart/2008/layout/VerticalAccentList"/>
    <dgm:cxn modelId="{F31C0C8D-B722-4B12-95DA-56284AE61CA1}" type="presParOf" srcId="{B9D7566F-A1D0-4A1C-9CF3-F80E42DDCBC5}" destId="{2808EA0C-8C74-42BA-A837-A74531BCEFEF}" srcOrd="5" destOrd="0" presId="urn:microsoft.com/office/officeart/2008/layout/VerticalAccentList"/>
    <dgm:cxn modelId="{03A0EE21-EF48-4EDD-8836-C816C0ADFBCF}" type="presParOf" srcId="{B9D7566F-A1D0-4A1C-9CF3-F80E42DDCBC5}" destId="{1D48D224-BE0B-4B9A-8440-823E6A3B07C6}" srcOrd="6" destOrd="0" presId="urn:microsoft.com/office/officeart/2008/layout/VerticalAccentList"/>
    <dgm:cxn modelId="{46623CB9-CE69-4019-98CB-47BCC8CFCA26}" type="presParOf" srcId="{1D48D224-BE0B-4B9A-8440-823E6A3B07C6}" destId="{AD02C828-98E0-4CDB-90CA-6C0D782D5905}" srcOrd="0" destOrd="0" presId="urn:microsoft.com/office/officeart/2008/layout/VerticalAccentList"/>
    <dgm:cxn modelId="{76EA119C-5A61-4802-B4B5-348192B27BE4}" type="presParOf" srcId="{B9D7566F-A1D0-4A1C-9CF3-F80E42DDCBC5}" destId="{2507EDC8-DE10-4BFE-808F-75F49A556CEB}" srcOrd="7" destOrd="0" presId="urn:microsoft.com/office/officeart/2008/layout/VerticalAccentList"/>
    <dgm:cxn modelId="{0D1ACF5A-D538-45A0-B825-A43BB3B7569A}" type="presParOf" srcId="{2507EDC8-DE10-4BFE-808F-75F49A556CEB}" destId="{727C5DBD-7BD9-4AC9-A403-23D54266FF11}" srcOrd="0" destOrd="0" presId="urn:microsoft.com/office/officeart/2008/layout/VerticalAccentList"/>
    <dgm:cxn modelId="{CABBC61B-94F0-48DE-A138-ED17E360981D}" type="presParOf" srcId="{2507EDC8-DE10-4BFE-808F-75F49A556CEB}" destId="{3849EB1B-A769-451E-95D0-4177A33806A2}" srcOrd="1" destOrd="0" presId="urn:microsoft.com/office/officeart/2008/layout/VerticalAccentList"/>
    <dgm:cxn modelId="{0018AD5F-5F5D-4117-AA1C-F385FC33BD46}" type="presParOf" srcId="{2507EDC8-DE10-4BFE-808F-75F49A556CEB}" destId="{ACF27B10-9DD9-40AF-A265-C5196788D390}" srcOrd="2" destOrd="0" presId="urn:microsoft.com/office/officeart/2008/layout/VerticalAccentList"/>
    <dgm:cxn modelId="{A778AB6A-B5C3-44D0-8601-BA02B95AF17C}" type="presParOf" srcId="{2507EDC8-DE10-4BFE-808F-75F49A556CEB}" destId="{6A617E35-4863-4C3B-817D-6BE23A5B4054}" srcOrd="3" destOrd="0" presId="urn:microsoft.com/office/officeart/2008/layout/VerticalAccentList"/>
    <dgm:cxn modelId="{E10C90A5-A2DC-4C3F-A162-9F4BEF0D6523}" type="presParOf" srcId="{2507EDC8-DE10-4BFE-808F-75F49A556CEB}" destId="{B58FF339-0979-4E4E-BE41-05E3D7E3D2C0}" srcOrd="4" destOrd="0" presId="urn:microsoft.com/office/officeart/2008/layout/VerticalAccentList"/>
    <dgm:cxn modelId="{A0D9A822-EDDE-4A1A-A1F4-56574638CB5C}" type="presParOf" srcId="{2507EDC8-DE10-4BFE-808F-75F49A556CEB}" destId="{D468E8C1-0FEF-4A62-9C01-DBDFCE6824E7}" srcOrd="5" destOrd="0" presId="urn:microsoft.com/office/officeart/2008/layout/VerticalAccentList"/>
    <dgm:cxn modelId="{24749C09-26B6-44F9-AC54-5310392276B2}" type="presParOf" srcId="{2507EDC8-DE10-4BFE-808F-75F49A556CEB}" destId="{35FF7207-796B-42F5-BE18-762E766E69FE}" srcOrd="6" destOrd="0" presId="urn:microsoft.com/office/officeart/2008/layout/VerticalAccentList"/>
    <dgm:cxn modelId="{D4035F05-7C33-433D-A59C-C4519C584BFF}" type="presParOf" srcId="{2507EDC8-DE10-4BFE-808F-75F49A556CEB}" destId="{2CAD0341-C5C1-40F0-BC03-0E4C15DDA531}" srcOrd="7" destOrd="0" presId="urn:microsoft.com/office/officeart/2008/layout/VerticalAccentList"/>
    <dgm:cxn modelId="{14942227-B37B-41B2-9842-68549F10920B}" type="presParOf" srcId="{B9D7566F-A1D0-4A1C-9CF3-F80E42DDCBC5}" destId="{D387C226-6917-4FA8-9F37-05BC7D9AFCC0}" srcOrd="8" destOrd="0" presId="urn:microsoft.com/office/officeart/2008/layout/VerticalAccentList"/>
    <dgm:cxn modelId="{DEEF665B-A28F-4E71-B081-B04AF3350A6B}" type="presParOf" srcId="{B9D7566F-A1D0-4A1C-9CF3-F80E42DDCBC5}" destId="{4DA2DB9D-4C70-41F1-B86E-B5C85CE6305A}" srcOrd="9" destOrd="0" presId="urn:microsoft.com/office/officeart/2008/layout/VerticalAccentList"/>
    <dgm:cxn modelId="{7923BE5B-28F1-44FD-92F3-71D78916D47C}" type="presParOf" srcId="{4DA2DB9D-4C70-41F1-B86E-B5C85CE6305A}" destId="{700C63E7-F80F-4837-A090-D25BCDD4AFA2}" srcOrd="0" destOrd="0" presId="urn:microsoft.com/office/officeart/2008/layout/VerticalAccentList"/>
    <dgm:cxn modelId="{8B23C49D-E3D7-4DC9-BFB1-8579C78D189E}" type="presParOf" srcId="{B9D7566F-A1D0-4A1C-9CF3-F80E42DDCBC5}" destId="{75886E0A-AFFC-4DB9-B788-2544555FD81F}" srcOrd="10" destOrd="0" presId="urn:microsoft.com/office/officeart/2008/layout/VerticalAccentList"/>
    <dgm:cxn modelId="{0669592B-88D7-4582-8A69-CA87A575C511}" type="presParOf" srcId="{75886E0A-AFFC-4DB9-B788-2544555FD81F}" destId="{7E7A6915-C91C-426D-A199-EE7B9C072C85}" srcOrd="0" destOrd="0" presId="urn:microsoft.com/office/officeart/2008/layout/VerticalAccentList"/>
    <dgm:cxn modelId="{0B1CC693-5B18-4A48-B177-923FA1EE97E8}" type="presParOf" srcId="{75886E0A-AFFC-4DB9-B788-2544555FD81F}" destId="{CAF48451-15DD-4A0B-A209-096559C02AF3}" srcOrd="1" destOrd="0" presId="urn:microsoft.com/office/officeart/2008/layout/VerticalAccentList"/>
    <dgm:cxn modelId="{50A12301-BEC3-40DA-B552-107E3D1AF658}" type="presParOf" srcId="{75886E0A-AFFC-4DB9-B788-2544555FD81F}" destId="{9BAE422F-2AA4-4C59-8FB0-8734116EE9CD}" srcOrd="2" destOrd="0" presId="urn:microsoft.com/office/officeart/2008/layout/VerticalAccentList"/>
    <dgm:cxn modelId="{CE61FC81-D3DE-45F3-B1E0-B777684D0785}" type="presParOf" srcId="{75886E0A-AFFC-4DB9-B788-2544555FD81F}" destId="{E4766C1A-EE84-4E4D-9027-E902B2D572A5}" srcOrd="3" destOrd="0" presId="urn:microsoft.com/office/officeart/2008/layout/VerticalAccentList"/>
    <dgm:cxn modelId="{EC3C39F7-04B8-4718-B061-B5BCE5553742}" type="presParOf" srcId="{75886E0A-AFFC-4DB9-B788-2544555FD81F}" destId="{F53FE0B5-79B0-473D-9313-F2C4A116E26D}" srcOrd="4" destOrd="0" presId="urn:microsoft.com/office/officeart/2008/layout/VerticalAccentList"/>
    <dgm:cxn modelId="{DF289239-ADA4-4F9F-9FB2-1A712EE5FC35}" type="presParOf" srcId="{75886E0A-AFFC-4DB9-B788-2544555FD81F}" destId="{00D120ED-4A7D-45AB-93F4-212AE879ADC6}" srcOrd="5" destOrd="0" presId="urn:microsoft.com/office/officeart/2008/layout/VerticalAccentList"/>
    <dgm:cxn modelId="{06CDEEA6-71DC-4615-B018-E15025EE6802}" type="presParOf" srcId="{75886E0A-AFFC-4DB9-B788-2544555FD81F}" destId="{BF193BB9-FF96-42A1-AD55-82719BF05EBC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9D9381-4DC9-46D2-8590-8B8F2134C8B5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E51F5D-5B13-4AA2-A4BF-18FD9CA95BAF}">
      <dgm:prSet phldrT="[Текст]" custT="1"/>
      <dgm:spPr/>
      <dgm:t>
        <a:bodyPr/>
        <a:lstStyle/>
        <a:p>
          <a:r>
            <a:rPr lang="ru-RU" sz="30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Четвертая аксиома риск-менеджмента</a:t>
          </a:r>
          <a:endParaRPr lang="ru-RU" sz="3000" dirty="0"/>
        </a:p>
      </dgm:t>
    </dgm:pt>
    <dgm:pt modelId="{14F7D51A-6AF6-482C-979A-0B5E1EAD951B}" type="parTrans" cxnId="{E6375D4A-9F52-4842-A797-A6EDC6E46096}">
      <dgm:prSet/>
      <dgm:spPr/>
      <dgm:t>
        <a:bodyPr/>
        <a:lstStyle/>
        <a:p>
          <a:endParaRPr lang="ru-RU"/>
        </a:p>
      </dgm:t>
    </dgm:pt>
    <dgm:pt modelId="{7B77D995-EDB5-49A9-9657-BDCA54C1D3D9}" type="sibTrans" cxnId="{E6375D4A-9F52-4842-A797-A6EDC6E46096}">
      <dgm:prSet/>
      <dgm:spPr/>
      <dgm:t>
        <a:bodyPr/>
        <a:lstStyle/>
        <a:p>
          <a:endParaRPr lang="ru-RU"/>
        </a:p>
      </dgm:t>
    </dgm:pt>
    <dgm:pt modelId="{AFB26B3E-261F-4415-BA72-589C0E9C5C39}">
      <dgm:prSet phldrT="[Текст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любые риски обладают своим внутренним про­странством и временем, Т.е. любые риски могут возникать лишь на ограниченной территории и существовать в течение конечного промежутка времени.</a:t>
          </a:r>
          <a:endParaRPr lang="ru-RU" dirty="0"/>
        </a:p>
      </dgm:t>
    </dgm:pt>
    <dgm:pt modelId="{066624A7-5D24-40F5-A021-E63D8F69D8CC}" type="parTrans" cxnId="{95E556DD-0EF0-4F39-8C7B-E20E90C10801}">
      <dgm:prSet/>
      <dgm:spPr/>
      <dgm:t>
        <a:bodyPr/>
        <a:lstStyle/>
        <a:p>
          <a:endParaRPr lang="ru-RU"/>
        </a:p>
      </dgm:t>
    </dgm:pt>
    <dgm:pt modelId="{1767AC46-7B55-4966-8B8F-C0541B0847EF}" type="sibTrans" cxnId="{95E556DD-0EF0-4F39-8C7B-E20E90C10801}">
      <dgm:prSet/>
      <dgm:spPr/>
      <dgm:t>
        <a:bodyPr/>
        <a:lstStyle/>
        <a:p>
          <a:endParaRPr lang="ru-RU"/>
        </a:p>
      </dgm:t>
    </dgm:pt>
    <dgm:pt modelId="{0EA01F19-D1CD-4950-80F5-C25156305100}">
      <dgm:prSet phldrT="[Текст]" custT="1"/>
      <dgm:spPr/>
      <dgm:t>
        <a:bodyPr/>
        <a:lstStyle/>
        <a:p>
          <a:r>
            <a:rPr lang="ru-RU" sz="30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Пятая аксиома риск-менеджмента</a:t>
          </a:r>
          <a:endParaRPr lang="ru-RU" sz="3000" i="1" dirty="0"/>
        </a:p>
      </dgm:t>
    </dgm:pt>
    <dgm:pt modelId="{AFE9997E-BBCA-4AE7-A9F5-9C37084E1046}" type="parTrans" cxnId="{182869A9-B04A-45C5-A9A6-409C116075C5}">
      <dgm:prSet/>
      <dgm:spPr/>
      <dgm:t>
        <a:bodyPr/>
        <a:lstStyle/>
        <a:p>
          <a:endParaRPr lang="ru-RU"/>
        </a:p>
      </dgm:t>
    </dgm:pt>
    <dgm:pt modelId="{97FDC2F8-340D-49FC-A98E-26AD17A979C3}" type="sibTrans" cxnId="{182869A9-B04A-45C5-A9A6-409C116075C5}">
      <dgm:prSet/>
      <dgm:spPr/>
      <dgm:t>
        <a:bodyPr/>
        <a:lstStyle/>
        <a:p>
          <a:endParaRPr lang="ru-RU"/>
        </a:p>
      </dgm:t>
    </dgm:pt>
    <dgm:pt modelId="{B833A704-E4B5-4FA0-989D-ADC26A618D43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время существования рисков не может быть бесконечно большим и не может равняться нулю.</a:t>
          </a:r>
        </a:p>
        <a:p>
          <a:pPr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4A005253-62EB-4875-AD07-5FC2B009971B}" type="parTrans" cxnId="{684B13E7-2A5D-4601-9F41-D831894D16F9}">
      <dgm:prSet/>
      <dgm:spPr/>
      <dgm:t>
        <a:bodyPr/>
        <a:lstStyle/>
        <a:p>
          <a:endParaRPr lang="ru-RU"/>
        </a:p>
      </dgm:t>
    </dgm:pt>
    <dgm:pt modelId="{E26B12CF-C233-4615-97B9-339FE1DEA4FD}" type="sibTrans" cxnId="{684B13E7-2A5D-4601-9F41-D831894D16F9}">
      <dgm:prSet/>
      <dgm:spPr/>
      <dgm:t>
        <a:bodyPr/>
        <a:lstStyle/>
        <a:p>
          <a:endParaRPr lang="ru-RU"/>
        </a:p>
      </dgm:t>
    </dgm:pt>
    <dgm:pt modelId="{5DE3EA91-FBAC-4040-8ECE-32F0AA3C5217}" type="pres">
      <dgm:prSet presAssocID="{BF9D9381-4DC9-46D2-8590-8B8F2134C8B5}" presName="Name0" presStyleCnt="0">
        <dgm:presLayoutVars>
          <dgm:chMax/>
          <dgm:chPref/>
          <dgm:dir/>
        </dgm:presLayoutVars>
      </dgm:prSet>
      <dgm:spPr/>
    </dgm:pt>
    <dgm:pt modelId="{EF6937A7-1557-414F-97AC-26FCC693C3BF}" type="pres">
      <dgm:prSet presAssocID="{A8E51F5D-5B13-4AA2-A4BF-18FD9CA95BAF}" presName="parenttextcomposite" presStyleCnt="0"/>
      <dgm:spPr/>
    </dgm:pt>
    <dgm:pt modelId="{01F1CD68-3FA5-4F56-AB15-C4F5A9B4B499}" type="pres">
      <dgm:prSet presAssocID="{A8E51F5D-5B13-4AA2-A4BF-18FD9CA95BAF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D208B-744E-4ED3-ACB8-5B1B8CCFB97E}" type="pres">
      <dgm:prSet presAssocID="{A8E51F5D-5B13-4AA2-A4BF-18FD9CA95BAF}" presName="composite" presStyleCnt="0"/>
      <dgm:spPr/>
    </dgm:pt>
    <dgm:pt modelId="{E96A4A85-73FF-47D2-914A-00DB64720FA2}" type="pres">
      <dgm:prSet presAssocID="{A8E51F5D-5B13-4AA2-A4BF-18FD9CA95BAF}" presName="chevron1" presStyleLbl="alignNode1" presStyleIdx="0" presStyleCnt="14"/>
      <dgm:spPr>
        <a:solidFill>
          <a:srgbClr val="002060"/>
        </a:solidFill>
      </dgm:spPr>
    </dgm:pt>
    <dgm:pt modelId="{77DB25CA-144E-4D20-81C6-DAC596344384}" type="pres">
      <dgm:prSet presAssocID="{A8E51F5D-5B13-4AA2-A4BF-18FD9CA95BAF}" presName="chevron2" presStyleLbl="alignNode1" presStyleIdx="1" presStyleCnt="14"/>
      <dgm:spPr>
        <a:solidFill>
          <a:srgbClr val="002060"/>
        </a:solidFill>
      </dgm:spPr>
    </dgm:pt>
    <dgm:pt modelId="{3AB1BA47-75E1-4995-A466-18D3B3357BBA}" type="pres">
      <dgm:prSet presAssocID="{A8E51F5D-5B13-4AA2-A4BF-18FD9CA95BAF}" presName="chevron3" presStyleLbl="alignNode1" presStyleIdx="2" presStyleCnt="14"/>
      <dgm:spPr>
        <a:solidFill>
          <a:srgbClr val="002060"/>
        </a:solidFill>
      </dgm:spPr>
    </dgm:pt>
    <dgm:pt modelId="{838F093B-FFB6-4C33-A163-7AF84F19BE82}" type="pres">
      <dgm:prSet presAssocID="{A8E51F5D-5B13-4AA2-A4BF-18FD9CA95BAF}" presName="chevron4" presStyleLbl="alignNode1" presStyleIdx="3" presStyleCnt="14"/>
      <dgm:spPr>
        <a:solidFill>
          <a:srgbClr val="002060"/>
        </a:solidFill>
      </dgm:spPr>
    </dgm:pt>
    <dgm:pt modelId="{B99663E3-470E-4B72-B42F-231599142D66}" type="pres">
      <dgm:prSet presAssocID="{A8E51F5D-5B13-4AA2-A4BF-18FD9CA95BAF}" presName="chevron5" presStyleLbl="alignNode1" presStyleIdx="4" presStyleCnt="14"/>
      <dgm:spPr>
        <a:solidFill>
          <a:srgbClr val="002060"/>
        </a:solidFill>
      </dgm:spPr>
    </dgm:pt>
    <dgm:pt modelId="{47BD9734-D8C3-4A30-9B10-DDE6B754F583}" type="pres">
      <dgm:prSet presAssocID="{A8E51F5D-5B13-4AA2-A4BF-18FD9CA95BAF}" presName="chevron6" presStyleLbl="alignNode1" presStyleIdx="5" presStyleCnt="14"/>
      <dgm:spPr>
        <a:solidFill>
          <a:srgbClr val="002060"/>
        </a:solidFill>
      </dgm:spPr>
    </dgm:pt>
    <dgm:pt modelId="{B13D5EE8-E3A3-42BD-8F1F-E10B32EA4B59}" type="pres">
      <dgm:prSet presAssocID="{A8E51F5D-5B13-4AA2-A4BF-18FD9CA95BAF}" presName="chevron7" presStyleLbl="alignNode1" presStyleIdx="6" presStyleCnt="14"/>
      <dgm:spPr>
        <a:solidFill>
          <a:srgbClr val="002060"/>
        </a:solidFill>
      </dgm:spPr>
    </dgm:pt>
    <dgm:pt modelId="{D2593BD3-E9EF-4E51-BBF0-2BE133E3EFA3}" type="pres">
      <dgm:prSet presAssocID="{A8E51F5D-5B13-4AA2-A4BF-18FD9CA95BAF}" presName="childtext" presStyleLbl="solidFgAcc1" presStyleIdx="0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AF54E-0C89-4603-85DB-E806061BEA16}" type="pres">
      <dgm:prSet presAssocID="{7B77D995-EDB5-49A9-9657-BDCA54C1D3D9}" presName="sibTrans" presStyleCnt="0"/>
      <dgm:spPr/>
    </dgm:pt>
    <dgm:pt modelId="{0FA3D25E-FA52-4BE3-8C20-17E54E080ED7}" type="pres">
      <dgm:prSet presAssocID="{0EA01F19-D1CD-4950-80F5-C25156305100}" presName="parenttextcomposite" presStyleCnt="0"/>
      <dgm:spPr/>
    </dgm:pt>
    <dgm:pt modelId="{F54DE349-C3CE-4D8D-BD86-DF5ADF57B0EC}" type="pres">
      <dgm:prSet presAssocID="{0EA01F19-D1CD-4950-80F5-C25156305100}" presName="parenttext" presStyleLbl="revTx" presStyleIdx="1" presStyleCnt="2">
        <dgm:presLayoutVars>
          <dgm:chMax/>
          <dgm:chPref val="2"/>
          <dgm:bulletEnabled val="1"/>
        </dgm:presLayoutVars>
      </dgm:prSet>
      <dgm:spPr/>
    </dgm:pt>
    <dgm:pt modelId="{63C31E1C-DD78-4D6B-A2D6-44E3C6B062FD}" type="pres">
      <dgm:prSet presAssocID="{0EA01F19-D1CD-4950-80F5-C25156305100}" presName="composite" presStyleCnt="0"/>
      <dgm:spPr/>
    </dgm:pt>
    <dgm:pt modelId="{0E8D7CF4-D3C1-42BB-A7F2-DFDA09DBF735}" type="pres">
      <dgm:prSet presAssocID="{0EA01F19-D1CD-4950-80F5-C25156305100}" presName="chevron1" presStyleLbl="alignNode1" presStyleIdx="7" presStyleCnt="14"/>
      <dgm:spPr>
        <a:solidFill>
          <a:srgbClr val="002060"/>
        </a:solidFill>
      </dgm:spPr>
    </dgm:pt>
    <dgm:pt modelId="{13D72ED4-1C6C-4E27-A3BE-EBAEDC2D8C7D}" type="pres">
      <dgm:prSet presAssocID="{0EA01F19-D1CD-4950-80F5-C25156305100}" presName="chevron2" presStyleLbl="alignNode1" presStyleIdx="8" presStyleCnt="14"/>
      <dgm:spPr>
        <a:solidFill>
          <a:srgbClr val="002060"/>
        </a:solidFill>
      </dgm:spPr>
    </dgm:pt>
    <dgm:pt modelId="{7E5AFD3E-CB98-4627-9CEE-ABE4C9E58BE0}" type="pres">
      <dgm:prSet presAssocID="{0EA01F19-D1CD-4950-80F5-C25156305100}" presName="chevron3" presStyleLbl="alignNode1" presStyleIdx="9" presStyleCnt="14"/>
      <dgm:spPr>
        <a:solidFill>
          <a:srgbClr val="002060"/>
        </a:solidFill>
      </dgm:spPr>
    </dgm:pt>
    <dgm:pt modelId="{DFCAA9D7-8D6A-4C6B-AE4D-D570C9AC4C27}" type="pres">
      <dgm:prSet presAssocID="{0EA01F19-D1CD-4950-80F5-C25156305100}" presName="chevron4" presStyleLbl="alignNode1" presStyleIdx="10" presStyleCnt="14"/>
      <dgm:spPr>
        <a:solidFill>
          <a:srgbClr val="002060"/>
        </a:solidFill>
      </dgm:spPr>
    </dgm:pt>
    <dgm:pt modelId="{B2FC1F0A-0345-4CD9-B408-A9DAC4FC8445}" type="pres">
      <dgm:prSet presAssocID="{0EA01F19-D1CD-4950-80F5-C25156305100}" presName="chevron5" presStyleLbl="alignNode1" presStyleIdx="11" presStyleCnt="14"/>
      <dgm:spPr>
        <a:solidFill>
          <a:srgbClr val="002060"/>
        </a:solidFill>
      </dgm:spPr>
    </dgm:pt>
    <dgm:pt modelId="{26D2716F-E6E8-41C6-B2AC-B150D1B7409B}" type="pres">
      <dgm:prSet presAssocID="{0EA01F19-D1CD-4950-80F5-C25156305100}" presName="chevron6" presStyleLbl="alignNode1" presStyleIdx="12" presStyleCnt="14"/>
      <dgm:spPr>
        <a:solidFill>
          <a:srgbClr val="002060"/>
        </a:solidFill>
      </dgm:spPr>
    </dgm:pt>
    <dgm:pt modelId="{76B8FFE0-7292-4AB3-B76F-F713F152D134}" type="pres">
      <dgm:prSet presAssocID="{0EA01F19-D1CD-4950-80F5-C25156305100}" presName="chevron7" presStyleLbl="alignNode1" presStyleIdx="13" presStyleCnt="14"/>
      <dgm:spPr>
        <a:solidFill>
          <a:srgbClr val="002060"/>
        </a:solidFill>
      </dgm:spPr>
    </dgm:pt>
    <dgm:pt modelId="{FB005711-BE4D-4E02-955B-67073DA4158A}" type="pres">
      <dgm:prSet presAssocID="{0EA01F19-D1CD-4950-80F5-C25156305100}" presName="childtext" presStyleLbl="solidFgAcc1" presStyleIdx="1" presStyleCnt="2">
        <dgm:presLayoutVars>
          <dgm:chMax/>
          <dgm:chPref val="0"/>
          <dgm:bulletEnabled val="1"/>
        </dgm:presLayoutVars>
      </dgm:prSet>
      <dgm:spPr/>
    </dgm:pt>
  </dgm:ptLst>
  <dgm:cxnLst>
    <dgm:cxn modelId="{477D3302-F80F-4036-B03F-208A6F4AA186}" type="presOf" srcId="{B833A704-E4B5-4FA0-989D-ADC26A618D43}" destId="{FB005711-BE4D-4E02-955B-67073DA4158A}" srcOrd="0" destOrd="0" presId="urn:microsoft.com/office/officeart/2008/layout/VerticalAccentList"/>
    <dgm:cxn modelId="{182869A9-B04A-45C5-A9A6-409C116075C5}" srcId="{BF9D9381-4DC9-46D2-8590-8B8F2134C8B5}" destId="{0EA01F19-D1CD-4950-80F5-C25156305100}" srcOrd="1" destOrd="0" parTransId="{AFE9997E-BBCA-4AE7-A9F5-9C37084E1046}" sibTransId="{97FDC2F8-340D-49FC-A98E-26AD17A979C3}"/>
    <dgm:cxn modelId="{C8956A22-BCEC-4E99-8AE6-5979C5BEB949}" type="presOf" srcId="{BF9D9381-4DC9-46D2-8590-8B8F2134C8B5}" destId="{5DE3EA91-FBAC-4040-8ECE-32F0AA3C5217}" srcOrd="0" destOrd="0" presId="urn:microsoft.com/office/officeart/2008/layout/VerticalAccentList"/>
    <dgm:cxn modelId="{F54C5C1C-71F0-4581-85C4-5099135154F6}" type="presOf" srcId="{0EA01F19-D1CD-4950-80F5-C25156305100}" destId="{F54DE349-C3CE-4D8D-BD86-DF5ADF57B0EC}" srcOrd="0" destOrd="0" presId="urn:microsoft.com/office/officeart/2008/layout/VerticalAccentList"/>
    <dgm:cxn modelId="{52F52BDE-E8F0-49C4-A668-5CEF225DEF5C}" type="presOf" srcId="{A8E51F5D-5B13-4AA2-A4BF-18FD9CA95BAF}" destId="{01F1CD68-3FA5-4F56-AB15-C4F5A9B4B499}" srcOrd="0" destOrd="0" presId="urn:microsoft.com/office/officeart/2008/layout/VerticalAccentList"/>
    <dgm:cxn modelId="{E6375D4A-9F52-4842-A797-A6EDC6E46096}" srcId="{BF9D9381-4DC9-46D2-8590-8B8F2134C8B5}" destId="{A8E51F5D-5B13-4AA2-A4BF-18FD9CA95BAF}" srcOrd="0" destOrd="0" parTransId="{14F7D51A-6AF6-482C-979A-0B5E1EAD951B}" sibTransId="{7B77D995-EDB5-49A9-9657-BDCA54C1D3D9}"/>
    <dgm:cxn modelId="{95E556DD-0EF0-4F39-8C7B-E20E90C10801}" srcId="{A8E51F5D-5B13-4AA2-A4BF-18FD9CA95BAF}" destId="{AFB26B3E-261F-4415-BA72-589C0E9C5C39}" srcOrd="0" destOrd="0" parTransId="{066624A7-5D24-40F5-A021-E63D8F69D8CC}" sibTransId="{1767AC46-7B55-4966-8B8F-C0541B0847EF}"/>
    <dgm:cxn modelId="{684B13E7-2A5D-4601-9F41-D831894D16F9}" srcId="{0EA01F19-D1CD-4950-80F5-C25156305100}" destId="{B833A704-E4B5-4FA0-989D-ADC26A618D43}" srcOrd="0" destOrd="0" parTransId="{4A005253-62EB-4875-AD07-5FC2B009971B}" sibTransId="{E26B12CF-C233-4615-97B9-339FE1DEA4FD}"/>
    <dgm:cxn modelId="{8CBDA458-B56E-42B2-9C7E-4613991EA008}" type="presOf" srcId="{AFB26B3E-261F-4415-BA72-589C0E9C5C39}" destId="{D2593BD3-E9EF-4E51-BBF0-2BE133E3EFA3}" srcOrd="0" destOrd="0" presId="urn:microsoft.com/office/officeart/2008/layout/VerticalAccentList"/>
    <dgm:cxn modelId="{7980EC28-9CBC-4C72-87CA-5AF5D3534509}" type="presParOf" srcId="{5DE3EA91-FBAC-4040-8ECE-32F0AA3C5217}" destId="{EF6937A7-1557-414F-97AC-26FCC693C3BF}" srcOrd="0" destOrd="0" presId="urn:microsoft.com/office/officeart/2008/layout/VerticalAccentList"/>
    <dgm:cxn modelId="{A261B358-A2A8-42A9-9397-7B9A5157CCBA}" type="presParOf" srcId="{EF6937A7-1557-414F-97AC-26FCC693C3BF}" destId="{01F1CD68-3FA5-4F56-AB15-C4F5A9B4B499}" srcOrd="0" destOrd="0" presId="urn:microsoft.com/office/officeart/2008/layout/VerticalAccentList"/>
    <dgm:cxn modelId="{AEC62C21-9A58-4B96-B282-5F6FEA2D8224}" type="presParOf" srcId="{5DE3EA91-FBAC-4040-8ECE-32F0AA3C5217}" destId="{263D208B-744E-4ED3-ACB8-5B1B8CCFB97E}" srcOrd="1" destOrd="0" presId="urn:microsoft.com/office/officeart/2008/layout/VerticalAccentList"/>
    <dgm:cxn modelId="{E926954E-EF03-46B4-9024-118AD75D93E8}" type="presParOf" srcId="{263D208B-744E-4ED3-ACB8-5B1B8CCFB97E}" destId="{E96A4A85-73FF-47D2-914A-00DB64720FA2}" srcOrd="0" destOrd="0" presId="urn:microsoft.com/office/officeart/2008/layout/VerticalAccentList"/>
    <dgm:cxn modelId="{83A74BF5-4F6D-4591-B0EB-888BB1971938}" type="presParOf" srcId="{263D208B-744E-4ED3-ACB8-5B1B8CCFB97E}" destId="{77DB25CA-144E-4D20-81C6-DAC596344384}" srcOrd="1" destOrd="0" presId="urn:microsoft.com/office/officeart/2008/layout/VerticalAccentList"/>
    <dgm:cxn modelId="{8B5EFC35-8531-4C8B-9A55-94DC7D1626CA}" type="presParOf" srcId="{263D208B-744E-4ED3-ACB8-5B1B8CCFB97E}" destId="{3AB1BA47-75E1-4995-A466-18D3B3357BBA}" srcOrd="2" destOrd="0" presId="urn:microsoft.com/office/officeart/2008/layout/VerticalAccentList"/>
    <dgm:cxn modelId="{F8D68834-B517-488D-8D04-A90289D6D49B}" type="presParOf" srcId="{263D208B-744E-4ED3-ACB8-5B1B8CCFB97E}" destId="{838F093B-FFB6-4C33-A163-7AF84F19BE82}" srcOrd="3" destOrd="0" presId="urn:microsoft.com/office/officeart/2008/layout/VerticalAccentList"/>
    <dgm:cxn modelId="{D1F7B3FC-CE3D-4F87-BCD2-1C2202257A16}" type="presParOf" srcId="{263D208B-744E-4ED3-ACB8-5B1B8CCFB97E}" destId="{B99663E3-470E-4B72-B42F-231599142D66}" srcOrd="4" destOrd="0" presId="urn:microsoft.com/office/officeart/2008/layout/VerticalAccentList"/>
    <dgm:cxn modelId="{6879F68B-DC52-4B9D-9BE6-F8BE9DE4DAC2}" type="presParOf" srcId="{263D208B-744E-4ED3-ACB8-5B1B8CCFB97E}" destId="{47BD9734-D8C3-4A30-9B10-DDE6B754F583}" srcOrd="5" destOrd="0" presId="urn:microsoft.com/office/officeart/2008/layout/VerticalAccentList"/>
    <dgm:cxn modelId="{6D725627-6569-42DF-9253-6EB12F3CD874}" type="presParOf" srcId="{263D208B-744E-4ED3-ACB8-5B1B8CCFB97E}" destId="{B13D5EE8-E3A3-42BD-8F1F-E10B32EA4B59}" srcOrd="6" destOrd="0" presId="urn:microsoft.com/office/officeart/2008/layout/VerticalAccentList"/>
    <dgm:cxn modelId="{F5652F84-8657-4328-82E6-A22EAA9111C3}" type="presParOf" srcId="{263D208B-744E-4ED3-ACB8-5B1B8CCFB97E}" destId="{D2593BD3-E9EF-4E51-BBF0-2BE133E3EFA3}" srcOrd="7" destOrd="0" presId="urn:microsoft.com/office/officeart/2008/layout/VerticalAccentList"/>
    <dgm:cxn modelId="{D219C02C-81EA-4166-94D9-0BB26393558E}" type="presParOf" srcId="{5DE3EA91-FBAC-4040-8ECE-32F0AA3C5217}" destId="{686AF54E-0C89-4603-85DB-E806061BEA16}" srcOrd="2" destOrd="0" presId="urn:microsoft.com/office/officeart/2008/layout/VerticalAccentList"/>
    <dgm:cxn modelId="{EBD3BE41-7DDC-4C35-8239-5BFE9FB8AD64}" type="presParOf" srcId="{5DE3EA91-FBAC-4040-8ECE-32F0AA3C5217}" destId="{0FA3D25E-FA52-4BE3-8C20-17E54E080ED7}" srcOrd="3" destOrd="0" presId="urn:microsoft.com/office/officeart/2008/layout/VerticalAccentList"/>
    <dgm:cxn modelId="{83B494F5-18CB-4F04-A965-722A091AE54E}" type="presParOf" srcId="{0FA3D25E-FA52-4BE3-8C20-17E54E080ED7}" destId="{F54DE349-C3CE-4D8D-BD86-DF5ADF57B0EC}" srcOrd="0" destOrd="0" presId="urn:microsoft.com/office/officeart/2008/layout/VerticalAccentList"/>
    <dgm:cxn modelId="{6C7DF136-05EB-41B2-9B8D-A8BEA5DFAE49}" type="presParOf" srcId="{5DE3EA91-FBAC-4040-8ECE-32F0AA3C5217}" destId="{63C31E1C-DD78-4D6B-A2D6-44E3C6B062FD}" srcOrd="4" destOrd="0" presId="urn:microsoft.com/office/officeart/2008/layout/VerticalAccentList"/>
    <dgm:cxn modelId="{C4A37989-884C-46C1-A75B-A3C25895CA83}" type="presParOf" srcId="{63C31E1C-DD78-4D6B-A2D6-44E3C6B062FD}" destId="{0E8D7CF4-D3C1-42BB-A7F2-DFDA09DBF735}" srcOrd="0" destOrd="0" presId="urn:microsoft.com/office/officeart/2008/layout/VerticalAccentList"/>
    <dgm:cxn modelId="{0F484089-C6F3-4B2B-8A9D-BBC0F05477EC}" type="presParOf" srcId="{63C31E1C-DD78-4D6B-A2D6-44E3C6B062FD}" destId="{13D72ED4-1C6C-4E27-A3BE-EBAEDC2D8C7D}" srcOrd="1" destOrd="0" presId="urn:microsoft.com/office/officeart/2008/layout/VerticalAccentList"/>
    <dgm:cxn modelId="{4376CB39-063D-4897-A3DB-76A4C80E5B1F}" type="presParOf" srcId="{63C31E1C-DD78-4D6B-A2D6-44E3C6B062FD}" destId="{7E5AFD3E-CB98-4627-9CEE-ABE4C9E58BE0}" srcOrd="2" destOrd="0" presId="urn:microsoft.com/office/officeart/2008/layout/VerticalAccentList"/>
    <dgm:cxn modelId="{691BCBDB-DEFE-4CF3-B58F-9F93F9917C23}" type="presParOf" srcId="{63C31E1C-DD78-4D6B-A2D6-44E3C6B062FD}" destId="{DFCAA9D7-8D6A-4C6B-AE4D-D570C9AC4C27}" srcOrd="3" destOrd="0" presId="urn:microsoft.com/office/officeart/2008/layout/VerticalAccentList"/>
    <dgm:cxn modelId="{BF196508-A07E-4DCB-B051-E53F990D64D2}" type="presParOf" srcId="{63C31E1C-DD78-4D6B-A2D6-44E3C6B062FD}" destId="{B2FC1F0A-0345-4CD9-B408-A9DAC4FC8445}" srcOrd="4" destOrd="0" presId="urn:microsoft.com/office/officeart/2008/layout/VerticalAccentList"/>
    <dgm:cxn modelId="{6AB8BE4E-35F4-4E0D-9767-6CEEC03D05AC}" type="presParOf" srcId="{63C31E1C-DD78-4D6B-A2D6-44E3C6B062FD}" destId="{26D2716F-E6E8-41C6-B2AC-B150D1B7409B}" srcOrd="5" destOrd="0" presId="urn:microsoft.com/office/officeart/2008/layout/VerticalAccentList"/>
    <dgm:cxn modelId="{A77CBE61-A0FA-46D6-A3DF-2F7B17CE89E1}" type="presParOf" srcId="{63C31E1C-DD78-4D6B-A2D6-44E3C6B062FD}" destId="{76B8FFE0-7292-4AB3-B76F-F713F152D134}" srcOrd="6" destOrd="0" presId="urn:microsoft.com/office/officeart/2008/layout/VerticalAccentList"/>
    <dgm:cxn modelId="{71D11290-949F-4A32-9750-831BE2C9E074}" type="presParOf" srcId="{63C31E1C-DD78-4D6B-A2D6-44E3C6B062FD}" destId="{FB005711-BE4D-4E02-955B-67073DA4158A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B64B30-AC96-4130-B01A-7DC307EADA80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AF321E6-FB70-4E99-8D22-5C8978640070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лояльного отношения к рискам </a:t>
          </a:r>
          <a:endParaRPr lang="ru-RU" sz="2000" dirty="0"/>
        </a:p>
      </dgm:t>
    </dgm:pt>
    <dgm:pt modelId="{40E6A2A7-8A63-41C1-A5B0-2F4E72076C7F}" type="parTrans" cxnId="{FAF5A4E4-1C4B-49B6-8824-1EBA396E24BC}">
      <dgm:prSet/>
      <dgm:spPr/>
      <dgm:t>
        <a:bodyPr/>
        <a:lstStyle/>
        <a:p>
          <a:endParaRPr lang="ru-RU"/>
        </a:p>
      </dgm:t>
    </dgm:pt>
    <dgm:pt modelId="{BEEB7093-AE76-4CE9-8C1A-9B69C7E08B07}" type="sibTrans" cxnId="{FAF5A4E4-1C4B-49B6-8824-1EBA396E24BC}">
      <dgm:prSet/>
      <dgm:spPr/>
      <dgm:t>
        <a:bodyPr/>
        <a:lstStyle/>
        <a:p>
          <a:endParaRPr lang="ru-RU"/>
        </a:p>
      </dgm:t>
    </dgm:pt>
    <dgm:pt modelId="{49C807BC-4BB3-48E3-B765-6A7195BED562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резервирования</a:t>
          </a:r>
          <a:endParaRPr lang="ru-RU" sz="2000" dirty="0"/>
        </a:p>
      </dgm:t>
    </dgm:pt>
    <dgm:pt modelId="{07961286-EF35-41BC-AA59-3379BAC35FC9}" type="parTrans" cxnId="{BF8F8799-6BE5-4DC5-98C4-16FA77D1EBF7}">
      <dgm:prSet/>
      <dgm:spPr/>
      <dgm:t>
        <a:bodyPr/>
        <a:lstStyle/>
        <a:p>
          <a:endParaRPr lang="ru-RU"/>
        </a:p>
      </dgm:t>
    </dgm:pt>
    <dgm:pt modelId="{7019ED0C-E15D-477E-B189-A929C42CA7A5}" type="sibTrans" cxnId="{BF8F8799-6BE5-4DC5-98C4-16FA77D1EBF7}">
      <dgm:prSet/>
      <dgm:spPr/>
      <dgm:t>
        <a:bodyPr/>
        <a:lstStyle/>
        <a:p>
          <a:endParaRPr lang="ru-RU"/>
        </a:p>
      </dgm:t>
    </dgm:pt>
    <dgm:pt modelId="{C16E20D4-1DE1-42D3-887A-9D0CF0F1471F}">
      <dgm:prSet phldrT="[Текст]" custT="1"/>
      <dgm:spPr>
        <a:solidFill>
          <a:srgbClr val="00B05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минимизации потерь и максимизации доходов</a:t>
          </a:r>
          <a:endParaRPr lang="ru-RU" sz="2000" dirty="0" smtClean="0"/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/>
        </a:p>
      </dgm:t>
    </dgm:pt>
    <dgm:pt modelId="{E03A8B8F-FD38-4C9C-8D07-A296E131044E}" type="parTrans" cxnId="{A6B39459-7C8E-4519-BDCE-75B9B214BF11}">
      <dgm:prSet/>
      <dgm:spPr/>
      <dgm:t>
        <a:bodyPr/>
        <a:lstStyle/>
        <a:p>
          <a:endParaRPr lang="ru-RU"/>
        </a:p>
      </dgm:t>
    </dgm:pt>
    <dgm:pt modelId="{B3FE269E-F46B-4725-AA46-978E0674CC1C}" type="sibTrans" cxnId="{A6B39459-7C8E-4519-BDCE-75B9B214BF11}">
      <dgm:prSet/>
      <dgm:spPr/>
      <dgm:t>
        <a:bodyPr/>
        <a:lstStyle/>
        <a:p>
          <a:endParaRPr lang="ru-RU"/>
        </a:p>
      </dgm:t>
    </dgm:pt>
    <dgm:pt modelId="{BF36531C-7DF5-45CB-9859-BF69ABD9F5A9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про­гнозирования</a:t>
          </a:r>
          <a:endParaRPr lang="ru-RU" sz="2000" dirty="0"/>
        </a:p>
      </dgm:t>
    </dgm:pt>
    <dgm:pt modelId="{C67AF2F0-3E24-4488-A812-DB96E16F9751}" type="parTrans" cxnId="{5D10127A-5F99-4C63-9A4A-EDFAF7BEF61F}">
      <dgm:prSet/>
      <dgm:spPr/>
      <dgm:t>
        <a:bodyPr/>
        <a:lstStyle/>
        <a:p>
          <a:endParaRPr lang="ru-RU"/>
        </a:p>
      </dgm:t>
    </dgm:pt>
    <dgm:pt modelId="{20261170-F540-4761-99FF-5934C2BB96F2}" type="sibTrans" cxnId="{5D10127A-5F99-4C63-9A4A-EDFAF7BEF61F}">
      <dgm:prSet/>
      <dgm:spPr/>
      <dgm:t>
        <a:bodyPr/>
        <a:lstStyle/>
        <a:p>
          <a:endParaRPr lang="ru-RU"/>
        </a:p>
      </dgm:t>
    </dgm:pt>
    <dgm:pt modelId="{41C37CEE-43A7-42F4-825F-8E286BE3F7B1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страхования</a:t>
          </a:r>
          <a:endParaRPr lang="ru-RU" sz="2000" dirty="0"/>
        </a:p>
      </dgm:t>
    </dgm:pt>
    <dgm:pt modelId="{CF586137-65EA-446C-8295-4CDFA122CC3E}" type="parTrans" cxnId="{13E53F68-09D5-4583-B54F-4EF41F085D81}">
      <dgm:prSet/>
      <dgm:spPr/>
      <dgm:t>
        <a:bodyPr/>
        <a:lstStyle/>
        <a:p>
          <a:endParaRPr lang="ru-RU"/>
        </a:p>
      </dgm:t>
    </dgm:pt>
    <dgm:pt modelId="{A043787F-990D-4597-BC6E-36438354CD50}" type="sibTrans" cxnId="{13E53F68-09D5-4583-B54F-4EF41F085D81}">
      <dgm:prSet/>
      <dgm:spPr/>
      <dgm:t>
        <a:bodyPr/>
        <a:lstStyle/>
        <a:p>
          <a:endParaRPr lang="ru-RU"/>
        </a:p>
      </dgm:t>
    </dgm:pt>
    <dgm:pt modelId="{E5E27982-1F1E-484A-9144-D6A8273ED7D4}" type="pres">
      <dgm:prSet presAssocID="{2FB64B30-AC96-4130-B01A-7DC307EADA80}" presName="linearFlow" presStyleCnt="0">
        <dgm:presLayoutVars>
          <dgm:resizeHandles val="exact"/>
        </dgm:presLayoutVars>
      </dgm:prSet>
      <dgm:spPr/>
    </dgm:pt>
    <dgm:pt modelId="{55F9F0B2-6E77-4E78-9AB5-1850A6BC6366}" type="pres">
      <dgm:prSet presAssocID="{EAF321E6-FB70-4E99-8D22-5C8978640070}" presName="node" presStyleLbl="node1" presStyleIdx="0" presStyleCnt="5" custScaleX="170450">
        <dgm:presLayoutVars>
          <dgm:bulletEnabled val="1"/>
        </dgm:presLayoutVars>
      </dgm:prSet>
      <dgm:spPr/>
    </dgm:pt>
    <dgm:pt modelId="{F2A2A26D-08A0-428D-9CB2-B57255318A7E}" type="pres">
      <dgm:prSet presAssocID="{BEEB7093-AE76-4CE9-8C1A-9B69C7E08B07}" presName="sibTrans" presStyleLbl="sibTrans2D1" presStyleIdx="0" presStyleCnt="4"/>
      <dgm:spPr/>
    </dgm:pt>
    <dgm:pt modelId="{79646B83-A4FC-4071-9077-8480477EB75A}" type="pres">
      <dgm:prSet presAssocID="{BEEB7093-AE76-4CE9-8C1A-9B69C7E08B07}" presName="connectorText" presStyleLbl="sibTrans2D1" presStyleIdx="0" presStyleCnt="4"/>
      <dgm:spPr/>
    </dgm:pt>
    <dgm:pt modelId="{CF060103-EBC8-4E5F-8CE0-B5CC4FAB8C68}" type="pres">
      <dgm:prSet presAssocID="{BF36531C-7DF5-45CB-9859-BF69ABD9F5A9}" presName="node" presStyleLbl="node1" presStyleIdx="1" presStyleCnt="5" custScaleX="165881">
        <dgm:presLayoutVars>
          <dgm:bulletEnabled val="1"/>
        </dgm:presLayoutVars>
      </dgm:prSet>
      <dgm:spPr/>
    </dgm:pt>
    <dgm:pt modelId="{3C3BD56C-E598-41FD-8334-7D0578A10D62}" type="pres">
      <dgm:prSet presAssocID="{20261170-F540-4761-99FF-5934C2BB96F2}" presName="sibTrans" presStyleLbl="sibTrans2D1" presStyleIdx="1" presStyleCnt="4"/>
      <dgm:spPr/>
    </dgm:pt>
    <dgm:pt modelId="{D340DB28-3253-4B4F-81EC-E5BC306F59D0}" type="pres">
      <dgm:prSet presAssocID="{20261170-F540-4761-99FF-5934C2BB96F2}" presName="connectorText" presStyleLbl="sibTrans2D1" presStyleIdx="1" presStyleCnt="4"/>
      <dgm:spPr/>
    </dgm:pt>
    <dgm:pt modelId="{D1DE6283-8091-49C2-B573-26F5EA563F8A}" type="pres">
      <dgm:prSet presAssocID="{41C37CEE-43A7-42F4-825F-8E286BE3F7B1}" presName="node" presStyleLbl="node1" presStyleIdx="2" presStyleCnt="5" custScaleX="165881">
        <dgm:presLayoutVars>
          <dgm:bulletEnabled val="1"/>
        </dgm:presLayoutVars>
      </dgm:prSet>
      <dgm:spPr/>
    </dgm:pt>
    <dgm:pt modelId="{949C65F1-7CA0-4D03-8B10-133365C8E0B0}" type="pres">
      <dgm:prSet presAssocID="{A043787F-990D-4597-BC6E-36438354CD50}" presName="sibTrans" presStyleLbl="sibTrans2D1" presStyleIdx="2" presStyleCnt="4"/>
      <dgm:spPr/>
    </dgm:pt>
    <dgm:pt modelId="{8A46765B-082C-43C3-9A30-C7F0A2CBF277}" type="pres">
      <dgm:prSet presAssocID="{A043787F-990D-4597-BC6E-36438354CD50}" presName="connectorText" presStyleLbl="sibTrans2D1" presStyleIdx="2" presStyleCnt="4"/>
      <dgm:spPr/>
    </dgm:pt>
    <dgm:pt modelId="{875A7F0F-CB2C-4B1A-B9D3-2E200C8FF13B}" type="pres">
      <dgm:prSet presAssocID="{49C807BC-4BB3-48E3-B765-6A7195BED562}" presName="node" presStyleLbl="node1" presStyleIdx="3" presStyleCnt="5" custScaleX="165881">
        <dgm:presLayoutVars>
          <dgm:bulletEnabled val="1"/>
        </dgm:presLayoutVars>
      </dgm:prSet>
      <dgm:spPr/>
    </dgm:pt>
    <dgm:pt modelId="{CD359636-3121-4B2D-A1EE-C86AEFB9A533}" type="pres">
      <dgm:prSet presAssocID="{7019ED0C-E15D-477E-B189-A929C42CA7A5}" presName="sibTrans" presStyleLbl="sibTrans2D1" presStyleIdx="3" presStyleCnt="4"/>
      <dgm:spPr/>
    </dgm:pt>
    <dgm:pt modelId="{5245C973-554B-4FB5-B068-EDE83248DA22}" type="pres">
      <dgm:prSet presAssocID="{7019ED0C-E15D-477E-B189-A929C42CA7A5}" presName="connectorText" presStyleLbl="sibTrans2D1" presStyleIdx="3" presStyleCnt="4"/>
      <dgm:spPr/>
    </dgm:pt>
    <dgm:pt modelId="{3A70AB9E-A5D0-4C40-AFA1-200931D2AE5B}" type="pres">
      <dgm:prSet presAssocID="{C16E20D4-1DE1-42D3-887A-9D0CF0F1471F}" presName="node" presStyleLbl="node1" presStyleIdx="4" presStyleCnt="5" custScaleX="165881">
        <dgm:presLayoutVars>
          <dgm:bulletEnabled val="1"/>
        </dgm:presLayoutVars>
      </dgm:prSet>
      <dgm:spPr/>
    </dgm:pt>
  </dgm:ptLst>
  <dgm:cxnLst>
    <dgm:cxn modelId="{C3DC8050-5102-4B6A-8F09-FAA959A8B116}" type="presOf" srcId="{BEEB7093-AE76-4CE9-8C1A-9B69C7E08B07}" destId="{79646B83-A4FC-4071-9077-8480477EB75A}" srcOrd="1" destOrd="0" presId="urn:microsoft.com/office/officeart/2005/8/layout/process2"/>
    <dgm:cxn modelId="{FAF5A4E4-1C4B-49B6-8824-1EBA396E24BC}" srcId="{2FB64B30-AC96-4130-B01A-7DC307EADA80}" destId="{EAF321E6-FB70-4E99-8D22-5C8978640070}" srcOrd="0" destOrd="0" parTransId="{40E6A2A7-8A63-41C1-A5B0-2F4E72076C7F}" sibTransId="{BEEB7093-AE76-4CE9-8C1A-9B69C7E08B07}"/>
    <dgm:cxn modelId="{39E78CB4-B6E7-4778-AB90-33269B4625A4}" type="presOf" srcId="{BF36531C-7DF5-45CB-9859-BF69ABD9F5A9}" destId="{CF060103-EBC8-4E5F-8CE0-B5CC4FAB8C68}" srcOrd="0" destOrd="0" presId="urn:microsoft.com/office/officeart/2005/8/layout/process2"/>
    <dgm:cxn modelId="{9CD3F253-A661-43D7-8CE7-50717C082F95}" type="presOf" srcId="{A043787F-990D-4597-BC6E-36438354CD50}" destId="{949C65F1-7CA0-4D03-8B10-133365C8E0B0}" srcOrd="0" destOrd="0" presId="urn:microsoft.com/office/officeart/2005/8/layout/process2"/>
    <dgm:cxn modelId="{90D15B8B-332C-45EB-A6A0-DF38D83097B6}" type="presOf" srcId="{C16E20D4-1DE1-42D3-887A-9D0CF0F1471F}" destId="{3A70AB9E-A5D0-4C40-AFA1-200931D2AE5B}" srcOrd="0" destOrd="0" presId="urn:microsoft.com/office/officeart/2005/8/layout/process2"/>
    <dgm:cxn modelId="{8836F18C-2C94-4DC8-8E9B-CC43A880F42D}" type="presOf" srcId="{20261170-F540-4761-99FF-5934C2BB96F2}" destId="{3C3BD56C-E598-41FD-8334-7D0578A10D62}" srcOrd="0" destOrd="0" presId="urn:microsoft.com/office/officeart/2005/8/layout/process2"/>
    <dgm:cxn modelId="{60CBFE7F-4BC0-493D-9910-E6188DF42CC2}" type="presOf" srcId="{7019ED0C-E15D-477E-B189-A929C42CA7A5}" destId="{CD359636-3121-4B2D-A1EE-C86AEFB9A533}" srcOrd="0" destOrd="0" presId="urn:microsoft.com/office/officeart/2005/8/layout/process2"/>
    <dgm:cxn modelId="{6F6B9396-79D0-4106-AA39-75BA63B266E9}" type="presOf" srcId="{41C37CEE-43A7-42F4-825F-8E286BE3F7B1}" destId="{D1DE6283-8091-49C2-B573-26F5EA563F8A}" srcOrd="0" destOrd="0" presId="urn:microsoft.com/office/officeart/2005/8/layout/process2"/>
    <dgm:cxn modelId="{5B3A00F5-B133-4D54-8808-FC691849F2FC}" type="presOf" srcId="{EAF321E6-FB70-4E99-8D22-5C8978640070}" destId="{55F9F0B2-6E77-4E78-9AB5-1850A6BC6366}" srcOrd="0" destOrd="0" presId="urn:microsoft.com/office/officeart/2005/8/layout/process2"/>
    <dgm:cxn modelId="{BDEFFD89-501E-47BE-ABF5-C64E688AF9B2}" type="presOf" srcId="{A043787F-990D-4597-BC6E-36438354CD50}" destId="{8A46765B-082C-43C3-9A30-C7F0A2CBF277}" srcOrd="1" destOrd="0" presId="urn:microsoft.com/office/officeart/2005/8/layout/process2"/>
    <dgm:cxn modelId="{104D3236-2329-4ED5-8BA8-C69C1D8AE30E}" type="presOf" srcId="{2FB64B30-AC96-4130-B01A-7DC307EADA80}" destId="{E5E27982-1F1E-484A-9144-D6A8273ED7D4}" srcOrd="0" destOrd="0" presId="urn:microsoft.com/office/officeart/2005/8/layout/process2"/>
    <dgm:cxn modelId="{13E53F68-09D5-4583-B54F-4EF41F085D81}" srcId="{2FB64B30-AC96-4130-B01A-7DC307EADA80}" destId="{41C37CEE-43A7-42F4-825F-8E286BE3F7B1}" srcOrd="2" destOrd="0" parTransId="{CF586137-65EA-446C-8295-4CDFA122CC3E}" sibTransId="{A043787F-990D-4597-BC6E-36438354CD50}"/>
    <dgm:cxn modelId="{BF8F8799-6BE5-4DC5-98C4-16FA77D1EBF7}" srcId="{2FB64B30-AC96-4130-B01A-7DC307EADA80}" destId="{49C807BC-4BB3-48E3-B765-6A7195BED562}" srcOrd="3" destOrd="0" parTransId="{07961286-EF35-41BC-AA59-3379BAC35FC9}" sibTransId="{7019ED0C-E15D-477E-B189-A929C42CA7A5}"/>
    <dgm:cxn modelId="{93877582-CDA7-4179-823B-6D3DA1EC46F5}" type="presOf" srcId="{7019ED0C-E15D-477E-B189-A929C42CA7A5}" destId="{5245C973-554B-4FB5-B068-EDE83248DA22}" srcOrd="1" destOrd="0" presId="urn:microsoft.com/office/officeart/2005/8/layout/process2"/>
    <dgm:cxn modelId="{A6B39459-7C8E-4519-BDCE-75B9B214BF11}" srcId="{2FB64B30-AC96-4130-B01A-7DC307EADA80}" destId="{C16E20D4-1DE1-42D3-887A-9D0CF0F1471F}" srcOrd="4" destOrd="0" parTransId="{E03A8B8F-FD38-4C9C-8D07-A296E131044E}" sibTransId="{B3FE269E-F46B-4725-AA46-978E0674CC1C}"/>
    <dgm:cxn modelId="{5D10127A-5F99-4C63-9A4A-EDFAF7BEF61F}" srcId="{2FB64B30-AC96-4130-B01A-7DC307EADA80}" destId="{BF36531C-7DF5-45CB-9859-BF69ABD9F5A9}" srcOrd="1" destOrd="0" parTransId="{C67AF2F0-3E24-4488-A812-DB96E16F9751}" sibTransId="{20261170-F540-4761-99FF-5934C2BB96F2}"/>
    <dgm:cxn modelId="{6F108AE5-5987-45A4-BC89-2D0B3BD149DC}" type="presOf" srcId="{49C807BC-4BB3-48E3-B765-6A7195BED562}" destId="{875A7F0F-CB2C-4B1A-B9D3-2E200C8FF13B}" srcOrd="0" destOrd="0" presId="urn:microsoft.com/office/officeart/2005/8/layout/process2"/>
    <dgm:cxn modelId="{D363D18B-927A-47FD-B335-64B73AD62037}" type="presOf" srcId="{BEEB7093-AE76-4CE9-8C1A-9B69C7E08B07}" destId="{F2A2A26D-08A0-428D-9CB2-B57255318A7E}" srcOrd="0" destOrd="0" presId="urn:microsoft.com/office/officeart/2005/8/layout/process2"/>
    <dgm:cxn modelId="{4B6DB467-E6B0-43AB-B480-75F86C58E991}" type="presOf" srcId="{20261170-F540-4761-99FF-5934C2BB96F2}" destId="{D340DB28-3253-4B4F-81EC-E5BC306F59D0}" srcOrd="1" destOrd="0" presId="urn:microsoft.com/office/officeart/2005/8/layout/process2"/>
    <dgm:cxn modelId="{AEDF6C62-56A6-45BD-818D-BDC51222D513}" type="presParOf" srcId="{E5E27982-1F1E-484A-9144-D6A8273ED7D4}" destId="{55F9F0B2-6E77-4E78-9AB5-1850A6BC6366}" srcOrd="0" destOrd="0" presId="urn:microsoft.com/office/officeart/2005/8/layout/process2"/>
    <dgm:cxn modelId="{B5F38B19-2FDF-4139-9543-96585D085396}" type="presParOf" srcId="{E5E27982-1F1E-484A-9144-D6A8273ED7D4}" destId="{F2A2A26D-08A0-428D-9CB2-B57255318A7E}" srcOrd="1" destOrd="0" presId="urn:microsoft.com/office/officeart/2005/8/layout/process2"/>
    <dgm:cxn modelId="{D1913AC8-A645-4432-AC1C-1E3C63FF371E}" type="presParOf" srcId="{F2A2A26D-08A0-428D-9CB2-B57255318A7E}" destId="{79646B83-A4FC-4071-9077-8480477EB75A}" srcOrd="0" destOrd="0" presId="urn:microsoft.com/office/officeart/2005/8/layout/process2"/>
    <dgm:cxn modelId="{CE0C6E42-2D2C-402D-BA25-96BE745F6093}" type="presParOf" srcId="{E5E27982-1F1E-484A-9144-D6A8273ED7D4}" destId="{CF060103-EBC8-4E5F-8CE0-B5CC4FAB8C68}" srcOrd="2" destOrd="0" presId="urn:microsoft.com/office/officeart/2005/8/layout/process2"/>
    <dgm:cxn modelId="{4FA79E50-8772-48F7-8418-D80595E04966}" type="presParOf" srcId="{E5E27982-1F1E-484A-9144-D6A8273ED7D4}" destId="{3C3BD56C-E598-41FD-8334-7D0578A10D62}" srcOrd="3" destOrd="0" presId="urn:microsoft.com/office/officeart/2005/8/layout/process2"/>
    <dgm:cxn modelId="{2283A037-77A3-458C-A885-79A56327C4EE}" type="presParOf" srcId="{3C3BD56C-E598-41FD-8334-7D0578A10D62}" destId="{D340DB28-3253-4B4F-81EC-E5BC306F59D0}" srcOrd="0" destOrd="0" presId="urn:microsoft.com/office/officeart/2005/8/layout/process2"/>
    <dgm:cxn modelId="{64E9714A-D935-4818-A8B9-2D8D369F6130}" type="presParOf" srcId="{E5E27982-1F1E-484A-9144-D6A8273ED7D4}" destId="{D1DE6283-8091-49C2-B573-26F5EA563F8A}" srcOrd="4" destOrd="0" presId="urn:microsoft.com/office/officeart/2005/8/layout/process2"/>
    <dgm:cxn modelId="{6E7AFC19-79BA-41E5-BD1D-4E939006F125}" type="presParOf" srcId="{E5E27982-1F1E-484A-9144-D6A8273ED7D4}" destId="{949C65F1-7CA0-4D03-8B10-133365C8E0B0}" srcOrd="5" destOrd="0" presId="urn:microsoft.com/office/officeart/2005/8/layout/process2"/>
    <dgm:cxn modelId="{C89160F9-A98A-4CF7-A75A-1133FFEF9886}" type="presParOf" srcId="{949C65F1-7CA0-4D03-8B10-133365C8E0B0}" destId="{8A46765B-082C-43C3-9A30-C7F0A2CBF277}" srcOrd="0" destOrd="0" presId="urn:microsoft.com/office/officeart/2005/8/layout/process2"/>
    <dgm:cxn modelId="{632338CD-0349-48C0-9BE7-B084C8353C9C}" type="presParOf" srcId="{E5E27982-1F1E-484A-9144-D6A8273ED7D4}" destId="{875A7F0F-CB2C-4B1A-B9D3-2E200C8FF13B}" srcOrd="6" destOrd="0" presId="urn:microsoft.com/office/officeart/2005/8/layout/process2"/>
    <dgm:cxn modelId="{3C5F27D2-34AA-451C-AB65-430628F1A962}" type="presParOf" srcId="{E5E27982-1F1E-484A-9144-D6A8273ED7D4}" destId="{CD359636-3121-4B2D-A1EE-C86AEFB9A533}" srcOrd="7" destOrd="0" presId="urn:microsoft.com/office/officeart/2005/8/layout/process2"/>
    <dgm:cxn modelId="{DA7FB5B0-9D78-4704-B1CB-4C2D9A8E2EA3}" type="presParOf" srcId="{CD359636-3121-4B2D-A1EE-C86AEFB9A533}" destId="{5245C973-554B-4FB5-B068-EDE83248DA22}" srcOrd="0" destOrd="0" presId="urn:microsoft.com/office/officeart/2005/8/layout/process2"/>
    <dgm:cxn modelId="{C7B3D65D-C67E-4E8B-9DC9-F49869DE43CA}" type="presParOf" srcId="{E5E27982-1F1E-484A-9144-D6A8273ED7D4}" destId="{3A70AB9E-A5D0-4C40-AFA1-200931D2AE5B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DD8E4F-B777-4CAB-B05F-A62828CDBFD1}">
      <dsp:nvSpPr>
        <dsp:cNvPr id="0" name=""/>
        <dsp:cNvSpPr/>
      </dsp:nvSpPr>
      <dsp:spPr>
        <a:xfrm>
          <a:off x="270124" y="2144686"/>
          <a:ext cx="7488269" cy="6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Вторая аксиома риск-менеджмента</a:t>
          </a:r>
          <a:r>
            <a:rPr lang="ru-RU" sz="2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600" i="1" kern="1200" dirty="0"/>
        </a:p>
      </dsp:txBody>
      <dsp:txXfrm>
        <a:off x="270124" y="2144686"/>
        <a:ext cx="7488269" cy="680751"/>
      </dsp:txXfrm>
    </dsp:sp>
    <dsp:sp modelId="{8311AF0D-0AE7-4A0F-81E9-9E904ECC32A2}">
      <dsp:nvSpPr>
        <dsp:cNvPr id="0" name=""/>
        <dsp:cNvSpPr/>
      </dsp:nvSpPr>
      <dsp:spPr>
        <a:xfrm>
          <a:off x="285550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FC575-C401-4E4A-8DB3-A40D8E892664}">
      <dsp:nvSpPr>
        <dsp:cNvPr id="0" name=""/>
        <dsp:cNvSpPr/>
      </dsp:nvSpPr>
      <dsp:spPr>
        <a:xfrm>
          <a:off x="1338068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81C927-BAA4-4F35-AFE2-BBABE955AE7F}">
      <dsp:nvSpPr>
        <dsp:cNvPr id="0" name=""/>
        <dsp:cNvSpPr/>
      </dsp:nvSpPr>
      <dsp:spPr>
        <a:xfrm>
          <a:off x="2391418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29C636-DC81-49A3-AA27-501D8085B855}">
      <dsp:nvSpPr>
        <dsp:cNvPr id="0" name=""/>
        <dsp:cNvSpPr/>
      </dsp:nvSpPr>
      <dsp:spPr>
        <a:xfrm>
          <a:off x="3443936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983B58-D721-462C-BFC9-1DCCE2535D1D}">
      <dsp:nvSpPr>
        <dsp:cNvPr id="0" name=""/>
        <dsp:cNvSpPr/>
      </dsp:nvSpPr>
      <dsp:spPr>
        <a:xfrm>
          <a:off x="4497286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6E899-973F-4293-92F9-95B6ADD016F0}">
      <dsp:nvSpPr>
        <dsp:cNvPr id="0" name=""/>
        <dsp:cNvSpPr/>
      </dsp:nvSpPr>
      <dsp:spPr>
        <a:xfrm>
          <a:off x="5549804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56531-07D2-4EF2-9C94-E641A516F149}">
      <dsp:nvSpPr>
        <dsp:cNvPr id="0" name=""/>
        <dsp:cNvSpPr/>
      </dsp:nvSpPr>
      <dsp:spPr>
        <a:xfrm>
          <a:off x="6603154" y="684058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1B4385-6E68-45F9-81F3-7FBB5A3B59FD}">
      <dsp:nvSpPr>
        <dsp:cNvPr id="0" name=""/>
        <dsp:cNvSpPr/>
      </dsp:nvSpPr>
      <dsp:spPr>
        <a:xfrm>
          <a:off x="285550" y="822730"/>
          <a:ext cx="7585616" cy="110937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утверждение о неустранимости противопо­ложностей «</a:t>
          </a:r>
          <a:r>
            <a:rPr lang="ru-RU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безрисковая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зона» - «зона абсолютного риска» </a:t>
          </a:r>
          <a:endParaRPr lang="ru-RU" sz="2200" kern="1200" dirty="0"/>
        </a:p>
      </dsp:txBody>
      <dsp:txXfrm>
        <a:off x="285550" y="822730"/>
        <a:ext cx="7585616" cy="1109373"/>
      </dsp:txXfrm>
    </dsp:sp>
    <dsp:sp modelId="{5E56FB64-BEAA-4B9D-B9D2-0C2962D1DB98}">
      <dsp:nvSpPr>
        <dsp:cNvPr id="0" name=""/>
        <dsp:cNvSpPr/>
      </dsp:nvSpPr>
      <dsp:spPr>
        <a:xfrm>
          <a:off x="349575" y="4320872"/>
          <a:ext cx="7488269" cy="6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Третья аксиома риск-менеджмента</a:t>
          </a:r>
          <a:r>
            <a:rPr lang="ru-RU" sz="2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600" i="1" kern="1200" dirty="0"/>
        </a:p>
      </dsp:txBody>
      <dsp:txXfrm>
        <a:off x="349575" y="4320872"/>
        <a:ext cx="7488269" cy="680751"/>
      </dsp:txXfrm>
    </dsp:sp>
    <dsp:sp modelId="{C73F3E7C-42B5-4663-B0D3-DA99BB4ADF53}">
      <dsp:nvSpPr>
        <dsp:cNvPr id="0" name=""/>
        <dsp:cNvSpPr/>
      </dsp:nvSpPr>
      <dsp:spPr>
        <a:xfrm>
          <a:off x="285550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0E33AD-7E48-4B01-9D10-5B8FD4EC7B57}">
      <dsp:nvSpPr>
        <dsp:cNvPr id="0" name=""/>
        <dsp:cNvSpPr/>
      </dsp:nvSpPr>
      <dsp:spPr>
        <a:xfrm>
          <a:off x="1338068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829D78-9666-456B-B447-D3B7A4E36905}">
      <dsp:nvSpPr>
        <dsp:cNvPr id="0" name=""/>
        <dsp:cNvSpPr/>
      </dsp:nvSpPr>
      <dsp:spPr>
        <a:xfrm>
          <a:off x="2391418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F18BD-ECE4-4334-87A4-88724F96BE15}">
      <dsp:nvSpPr>
        <dsp:cNvPr id="0" name=""/>
        <dsp:cNvSpPr/>
      </dsp:nvSpPr>
      <dsp:spPr>
        <a:xfrm>
          <a:off x="3443936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15640-4041-45B6-913F-780316D3F368}">
      <dsp:nvSpPr>
        <dsp:cNvPr id="0" name=""/>
        <dsp:cNvSpPr/>
      </dsp:nvSpPr>
      <dsp:spPr>
        <a:xfrm>
          <a:off x="4497286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0D0DF-50F0-4385-876D-F1A55397A539}">
      <dsp:nvSpPr>
        <dsp:cNvPr id="0" name=""/>
        <dsp:cNvSpPr/>
      </dsp:nvSpPr>
      <dsp:spPr>
        <a:xfrm>
          <a:off x="5549804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1817C-F3CB-4EC0-B8F6-0B96BDAD8EA3}">
      <dsp:nvSpPr>
        <dsp:cNvPr id="0" name=""/>
        <dsp:cNvSpPr/>
      </dsp:nvSpPr>
      <dsp:spPr>
        <a:xfrm>
          <a:off x="6603154" y="2895745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A0019-167A-4A57-A2E5-0DDE68D2CED0}">
      <dsp:nvSpPr>
        <dsp:cNvPr id="0" name=""/>
        <dsp:cNvSpPr/>
      </dsp:nvSpPr>
      <dsp:spPr>
        <a:xfrm>
          <a:off x="285550" y="3034417"/>
          <a:ext cx="7585616" cy="110937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положение о всеобщности рисков, согласно которо­му риски в той или иной степени всегда присутствуют во всех элементах и сферах деятельности внешней и внутренней среды организации</a:t>
          </a:r>
          <a:endParaRPr lang="ru-RU" sz="18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285550" y="3034417"/>
        <a:ext cx="7585616" cy="1109373"/>
      </dsp:txXfrm>
    </dsp:sp>
    <dsp:sp modelId="{AD02C828-98E0-4CDB-90CA-6C0D782D5905}">
      <dsp:nvSpPr>
        <dsp:cNvPr id="0" name=""/>
        <dsp:cNvSpPr/>
      </dsp:nvSpPr>
      <dsp:spPr>
        <a:xfrm>
          <a:off x="285550" y="4426680"/>
          <a:ext cx="7488269" cy="6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i="1" kern="1200" dirty="0"/>
        </a:p>
      </dsp:txBody>
      <dsp:txXfrm>
        <a:off x="285550" y="4426680"/>
        <a:ext cx="7488269" cy="680751"/>
      </dsp:txXfrm>
    </dsp:sp>
    <dsp:sp modelId="{727C5DBD-7BD9-4AC9-A403-23D54266FF11}">
      <dsp:nvSpPr>
        <dsp:cNvPr id="0" name=""/>
        <dsp:cNvSpPr/>
      </dsp:nvSpPr>
      <dsp:spPr>
        <a:xfrm>
          <a:off x="285550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9EB1B-A769-451E-95D0-4177A33806A2}">
      <dsp:nvSpPr>
        <dsp:cNvPr id="0" name=""/>
        <dsp:cNvSpPr/>
      </dsp:nvSpPr>
      <dsp:spPr>
        <a:xfrm>
          <a:off x="1338068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F27B10-9DD9-40AF-A265-C5196788D390}">
      <dsp:nvSpPr>
        <dsp:cNvPr id="0" name=""/>
        <dsp:cNvSpPr/>
      </dsp:nvSpPr>
      <dsp:spPr>
        <a:xfrm>
          <a:off x="2391418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17E35-4863-4C3B-817D-6BE23A5B4054}">
      <dsp:nvSpPr>
        <dsp:cNvPr id="0" name=""/>
        <dsp:cNvSpPr/>
      </dsp:nvSpPr>
      <dsp:spPr>
        <a:xfrm>
          <a:off x="3443936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FF339-0979-4E4E-BE41-05E3D7E3D2C0}">
      <dsp:nvSpPr>
        <dsp:cNvPr id="0" name=""/>
        <dsp:cNvSpPr/>
      </dsp:nvSpPr>
      <dsp:spPr>
        <a:xfrm>
          <a:off x="4497286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8E8C1-0FEF-4A62-9C01-DBDFCE6824E7}">
      <dsp:nvSpPr>
        <dsp:cNvPr id="0" name=""/>
        <dsp:cNvSpPr/>
      </dsp:nvSpPr>
      <dsp:spPr>
        <a:xfrm>
          <a:off x="5549804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F7207-796B-42F5-BE18-762E766E69FE}">
      <dsp:nvSpPr>
        <dsp:cNvPr id="0" name=""/>
        <dsp:cNvSpPr/>
      </dsp:nvSpPr>
      <dsp:spPr>
        <a:xfrm>
          <a:off x="6603154" y="5107432"/>
          <a:ext cx="1752255" cy="138671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D0341-C5C1-40F0-BC03-0E4C15DDA531}">
      <dsp:nvSpPr>
        <dsp:cNvPr id="0" name=""/>
        <dsp:cNvSpPr/>
      </dsp:nvSpPr>
      <dsp:spPr>
        <a:xfrm>
          <a:off x="285550" y="5246103"/>
          <a:ext cx="7585616" cy="110937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любые риски могут возникать, развиваться и функционировать только в пространстве и во времени.</a:t>
          </a:r>
          <a:endParaRPr lang="ru-RU" sz="22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285550" y="5246103"/>
        <a:ext cx="7585616" cy="1109373"/>
      </dsp:txXfrm>
    </dsp:sp>
    <dsp:sp modelId="{700C63E7-F80F-4837-A090-D25BCDD4AFA2}">
      <dsp:nvSpPr>
        <dsp:cNvPr id="0" name=""/>
        <dsp:cNvSpPr/>
      </dsp:nvSpPr>
      <dsp:spPr>
        <a:xfrm>
          <a:off x="305095" y="96247"/>
          <a:ext cx="7488269" cy="6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Первой и основной аксиомой риск-менеджмента</a:t>
          </a: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5095" y="96247"/>
        <a:ext cx="7488269" cy="680751"/>
      </dsp:txXfrm>
    </dsp:sp>
    <dsp:sp modelId="{7E7A6915-C91C-426D-A199-EE7B9C072C85}">
      <dsp:nvSpPr>
        <dsp:cNvPr id="0" name=""/>
        <dsp:cNvSpPr/>
      </dsp:nvSpPr>
      <dsp:spPr>
        <a:xfrm>
          <a:off x="285550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48451-15DD-4A0B-A209-096559C02AF3}">
      <dsp:nvSpPr>
        <dsp:cNvPr id="0" name=""/>
        <dsp:cNvSpPr/>
      </dsp:nvSpPr>
      <dsp:spPr>
        <a:xfrm>
          <a:off x="1342228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AE422F-2AA4-4C59-8FB0-8734116EE9CD}">
      <dsp:nvSpPr>
        <dsp:cNvPr id="0" name=""/>
        <dsp:cNvSpPr/>
      </dsp:nvSpPr>
      <dsp:spPr>
        <a:xfrm>
          <a:off x="2398906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66C1A-EE84-4E4D-9027-E902B2D572A5}">
      <dsp:nvSpPr>
        <dsp:cNvPr id="0" name=""/>
        <dsp:cNvSpPr/>
      </dsp:nvSpPr>
      <dsp:spPr>
        <a:xfrm>
          <a:off x="3455584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FE0B5-79B0-473D-9313-F2C4A116E26D}">
      <dsp:nvSpPr>
        <dsp:cNvPr id="0" name=""/>
        <dsp:cNvSpPr/>
      </dsp:nvSpPr>
      <dsp:spPr>
        <a:xfrm>
          <a:off x="4512262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120ED-4A7D-45AB-93F4-212AE879ADC6}">
      <dsp:nvSpPr>
        <dsp:cNvPr id="0" name=""/>
        <dsp:cNvSpPr/>
      </dsp:nvSpPr>
      <dsp:spPr>
        <a:xfrm>
          <a:off x="5568940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93BB9-FF96-42A1-AD55-82719BF05EBC}">
      <dsp:nvSpPr>
        <dsp:cNvPr id="0" name=""/>
        <dsp:cNvSpPr/>
      </dsp:nvSpPr>
      <dsp:spPr>
        <a:xfrm>
          <a:off x="6625618" y="7319119"/>
          <a:ext cx="998435" cy="16640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1CD68-3FA5-4F56-AB15-C4F5A9B4B499}">
      <dsp:nvSpPr>
        <dsp:cNvPr id="0" name=""/>
        <dsp:cNvSpPr/>
      </dsp:nvSpPr>
      <dsp:spPr>
        <a:xfrm>
          <a:off x="126795" y="603569"/>
          <a:ext cx="7582442" cy="689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Четвертая аксиома риск-менеджмента</a:t>
          </a:r>
          <a:endParaRPr lang="ru-RU" sz="3000" kern="1200" dirty="0"/>
        </a:p>
      </dsp:txBody>
      <dsp:txXfrm>
        <a:off x="126795" y="603569"/>
        <a:ext cx="7582442" cy="689312"/>
      </dsp:txXfrm>
    </dsp:sp>
    <dsp:sp modelId="{E96A4A85-73FF-47D2-914A-00DB64720FA2}">
      <dsp:nvSpPr>
        <dsp:cNvPr id="0" name=""/>
        <dsp:cNvSpPr/>
      </dsp:nvSpPr>
      <dsp:spPr>
        <a:xfrm>
          <a:off x="126795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B25CA-144E-4D20-81C6-DAC596344384}">
      <dsp:nvSpPr>
        <dsp:cNvPr id="0" name=""/>
        <dsp:cNvSpPr/>
      </dsp:nvSpPr>
      <dsp:spPr>
        <a:xfrm>
          <a:off x="1192549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B1BA47-75E1-4995-A466-18D3B3357BBA}">
      <dsp:nvSpPr>
        <dsp:cNvPr id="0" name=""/>
        <dsp:cNvSpPr/>
      </dsp:nvSpPr>
      <dsp:spPr>
        <a:xfrm>
          <a:off x="2259146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F093B-FFB6-4C33-A163-7AF84F19BE82}">
      <dsp:nvSpPr>
        <dsp:cNvPr id="0" name=""/>
        <dsp:cNvSpPr/>
      </dsp:nvSpPr>
      <dsp:spPr>
        <a:xfrm>
          <a:off x="3324900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9663E3-470E-4B72-B42F-231599142D66}">
      <dsp:nvSpPr>
        <dsp:cNvPr id="0" name=""/>
        <dsp:cNvSpPr/>
      </dsp:nvSpPr>
      <dsp:spPr>
        <a:xfrm>
          <a:off x="4391497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D9734-D8C3-4A30-9B10-DDE6B754F583}">
      <dsp:nvSpPr>
        <dsp:cNvPr id="0" name=""/>
        <dsp:cNvSpPr/>
      </dsp:nvSpPr>
      <dsp:spPr>
        <a:xfrm>
          <a:off x="5457252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D5EE8-E3A3-42BD-8F1F-E10B32EA4B59}">
      <dsp:nvSpPr>
        <dsp:cNvPr id="0" name=""/>
        <dsp:cNvSpPr/>
      </dsp:nvSpPr>
      <dsp:spPr>
        <a:xfrm>
          <a:off x="6523849" y="1292882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93BD3-E9EF-4E51-BBF0-2BE133E3EFA3}">
      <dsp:nvSpPr>
        <dsp:cNvPr id="0" name=""/>
        <dsp:cNvSpPr/>
      </dsp:nvSpPr>
      <dsp:spPr>
        <a:xfrm>
          <a:off x="126795" y="1433298"/>
          <a:ext cx="7681014" cy="1123324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любые риски обладают своим внутренним про­странством и временем, Т.е. любые риски могут возникать лишь на ограниченной территории и существовать в течение конечного промежутка времени.</a:t>
          </a:r>
          <a:endParaRPr lang="ru-RU" sz="1900" kern="1200" dirty="0"/>
        </a:p>
      </dsp:txBody>
      <dsp:txXfrm>
        <a:off x="126795" y="1433298"/>
        <a:ext cx="7681014" cy="1123324"/>
      </dsp:txXfrm>
    </dsp:sp>
    <dsp:sp modelId="{F54DE349-C3CE-4D8D-BD86-DF5ADF57B0EC}">
      <dsp:nvSpPr>
        <dsp:cNvPr id="0" name=""/>
        <dsp:cNvSpPr/>
      </dsp:nvSpPr>
      <dsp:spPr>
        <a:xfrm>
          <a:off x="126795" y="2807121"/>
          <a:ext cx="7582442" cy="689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Пятая аксиома риск-менеджмента</a:t>
          </a:r>
          <a:endParaRPr lang="ru-RU" sz="3000" i="1" kern="1200" dirty="0"/>
        </a:p>
      </dsp:txBody>
      <dsp:txXfrm>
        <a:off x="126795" y="2807121"/>
        <a:ext cx="7582442" cy="689312"/>
      </dsp:txXfrm>
    </dsp:sp>
    <dsp:sp modelId="{0E8D7CF4-D3C1-42BB-A7F2-DFDA09DBF735}">
      <dsp:nvSpPr>
        <dsp:cNvPr id="0" name=""/>
        <dsp:cNvSpPr/>
      </dsp:nvSpPr>
      <dsp:spPr>
        <a:xfrm>
          <a:off x="126795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72ED4-1C6C-4E27-A3BE-EBAEDC2D8C7D}">
      <dsp:nvSpPr>
        <dsp:cNvPr id="0" name=""/>
        <dsp:cNvSpPr/>
      </dsp:nvSpPr>
      <dsp:spPr>
        <a:xfrm>
          <a:off x="1192549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AFD3E-CB98-4627-9CEE-ABE4C9E58BE0}">
      <dsp:nvSpPr>
        <dsp:cNvPr id="0" name=""/>
        <dsp:cNvSpPr/>
      </dsp:nvSpPr>
      <dsp:spPr>
        <a:xfrm>
          <a:off x="2259146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CAA9D7-8D6A-4C6B-AE4D-D570C9AC4C27}">
      <dsp:nvSpPr>
        <dsp:cNvPr id="0" name=""/>
        <dsp:cNvSpPr/>
      </dsp:nvSpPr>
      <dsp:spPr>
        <a:xfrm>
          <a:off x="3324900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C1F0A-0345-4CD9-B408-A9DAC4FC8445}">
      <dsp:nvSpPr>
        <dsp:cNvPr id="0" name=""/>
        <dsp:cNvSpPr/>
      </dsp:nvSpPr>
      <dsp:spPr>
        <a:xfrm>
          <a:off x="4391497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D2716F-E6E8-41C6-B2AC-B150D1B7409B}">
      <dsp:nvSpPr>
        <dsp:cNvPr id="0" name=""/>
        <dsp:cNvSpPr/>
      </dsp:nvSpPr>
      <dsp:spPr>
        <a:xfrm>
          <a:off x="5457252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8FFE0-7292-4AB3-B76F-F713F152D134}">
      <dsp:nvSpPr>
        <dsp:cNvPr id="0" name=""/>
        <dsp:cNvSpPr/>
      </dsp:nvSpPr>
      <dsp:spPr>
        <a:xfrm>
          <a:off x="6523849" y="3496434"/>
          <a:ext cx="1774291" cy="1404156"/>
        </a:xfrm>
        <a:prstGeom prst="chevron">
          <a:avLst>
            <a:gd name="adj" fmla="val 70610"/>
          </a:avLst>
        </a:prstGeom>
        <a:solidFill>
          <a:srgbClr val="00206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05711-BE4D-4E02-955B-67073DA4158A}">
      <dsp:nvSpPr>
        <dsp:cNvPr id="0" name=""/>
        <dsp:cNvSpPr/>
      </dsp:nvSpPr>
      <dsp:spPr>
        <a:xfrm>
          <a:off x="126795" y="3636850"/>
          <a:ext cx="7681014" cy="1123324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время существования рисков не может быть бесконечно большим и не может равняться нулю.</a:t>
          </a:r>
        </a:p>
        <a:p>
          <a:pPr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126795" y="3636850"/>
        <a:ext cx="7681014" cy="11233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9F0B2-6E77-4E78-9AB5-1850A6BC6366}">
      <dsp:nvSpPr>
        <dsp:cNvPr id="0" name=""/>
        <dsp:cNvSpPr/>
      </dsp:nvSpPr>
      <dsp:spPr>
        <a:xfrm>
          <a:off x="1679849" y="3191"/>
          <a:ext cx="5087024" cy="746116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лояльного отношения к рискам </a:t>
          </a:r>
          <a:endParaRPr lang="ru-RU" sz="2000" kern="1200" dirty="0"/>
        </a:p>
      </dsp:txBody>
      <dsp:txXfrm>
        <a:off x="1701702" y="25044"/>
        <a:ext cx="5043318" cy="702410"/>
      </dsp:txXfrm>
    </dsp:sp>
    <dsp:sp modelId="{F2A2A26D-08A0-428D-9CB2-B57255318A7E}">
      <dsp:nvSpPr>
        <dsp:cNvPr id="0" name=""/>
        <dsp:cNvSpPr/>
      </dsp:nvSpPr>
      <dsp:spPr>
        <a:xfrm rot="5400000">
          <a:off x="4083464" y="767960"/>
          <a:ext cx="279793" cy="33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122635" y="795939"/>
        <a:ext cx="201452" cy="195855"/>
      </dsp:txXfrm>
    </dsp:sp>
    <dsp:sp modelId="{CF060103-EBC8-4E5F-8CE0-B5CC4FAB8C68}">
      <dsp:nvSpPr>
        <dsp:cNvPr id="0" name=""/>
        <dsp:cNvSpPr/>
      </dsp:nvSpPr>
      <dsp:spPr>
        <a:xfrm>
          <a:off x="1748029" y="1122366"/>
          <a:ext cx="4950664" cy="746116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про­гнозирования</a:t>
          </a:r>
          <a:endParaRPr lang="ru-RU" sz="2000" kern="1200" dirty="0"/>
        </a:p>
      </dsp:txBody>
      <dsp:txXfrm>
        <a:off x="1769882" y="1144219"/>
        <a:ext cx="4906958" cy="702410"/>
      </dsp:txXfrm>
    </dsp:sp>
    <dsp:sp modelId="{3C3BD56C-E598-41FD-8334-7D0578A10D62}">
      <dsp:nvSpPr>
        <dsp:cNvPr id="0" name=""/>
        <dsp:cNvSpPr/>
      </dsp:nvSpPr>
      <dsp:spPr>
        <a:xfrm rot="5400000">
          <a:off x="4083464" y="1887136"/>
          <a:ext cx="279793" cy="33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122635" y="1915115"/>
        <a:ext cx="201452" cy="195855"/>
      </dsp:txXfrm>
    </dsp:sp>
    <dsp:sp modelId="{D1DE6283-8091-49C2-B573-26F5EA563F8A}">
      <dsp:nvSpPr>
        <dsp:cNvPr id="0" name=""/>
        <dsp:cNvSpPr/>
      </dsp:nvSpPr>
      <dsp:spPr>
        <a:xfrm>
          <a:off x="1748029" y="2241541"/>
          <a:ext cx="4950664" cy="746116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страхования</a:t>
          </a:r>
          <a:endParaRPr lang="ru-RU" sz="2000" kern="1200" dirty="0"/>
        </a:p>
      </dsp:txBody>
      <dsp:txXfrm>
        <a:off x="1769882" y="2263394"/>
        <a:ext cx="4906958" cy="702410"/>
      </dsp:txXfrm>
    </dsp:sp>
    <dsp:sp modelId="{949C65F1-7CA0-4D03-8B10-133365C8E0B0}">
      <dsp:nvSpPr>
        <dsp:cNvPr id="0" name=""/>
        <dsp:cNvSpPr/>
      </dsp:nvSpPr>
      <dsp:spPr>
        <a:xfrm rot="5400000">
          <a:off x="4083464" y="3006311"/>
          <a:ext cx="279793" cy="33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122635" y="3034290"/>
        <a:ext cx="201452" cy="195855"/>
      </dsp:txXfrm>
    </dsp:sp>
    <dsp:sp modelId="{875A7F0F-CB2C-4B1A-B9D3-2E200C8FF13B}">
      <dsp:nvSpPr>
        <dsp:cNvPr id="0" name=""/>
        <dsp:cNvSpPr/>
      </dsp:nvSpPr>
      <dsp:spPr>
        <a:xfrm>
          <a:off x="1748029" y="3360716"/>
          <a:ext cx="4950664" cy="746116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резервирования</a:t>
          </a:r>
          <a:endParaRPr lang="ru-RU" sz="2000" kern="1200" dirty="0"/>
        </a:p>
      </dsp:txBody>
      <dsp:txXfrm>
        <a:off x="1769882" y="3382569"/>
        <a:ext cx="4906958" cy="702410"/>
      </dsp:txXfrm>
    </dsp:sp>
    <dsp:sp modelId="{CD359636-3121-4B2D-A1EE-C86AEFB9A533}">
      <dsp:nvSpPr>
        <dsp:cNvPr id="0" name=""/>
        <dsp:cNvSpPr/>
      </dsp:nvSpPr>
      <dsp:spPr>
        <a:xfrm rot="5400000">
          <a:off x="4083464" y="4125486"/>
          <a:ext cx="279793" cy="33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122635" y="4153465"/>
        <a:ext cx="201452" cy="195855"/>
      </dsp:txXfrm>
    </dsp:sp>
    <dsp:sp modelId="{3A70AB9E-A5D0-4C40-AFA1-200931D2AE5B}">
      <dsp:nvSpPr>
        <dsp:cNvPr id="0" name=""/>
        <dsp:cNvSpPr/>
      </dsp:nvSpPr>
      <dsp:spPr>
        <a:xfrm>
          <a:off x="1748029" y="4479892"/>
          <a:ext cx="4950664" cy="746116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минимизации потерь и максимизации доходов</a:t>
          </a:r>
          <a:endParaRPr lang="ru-RU" sz="20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1769882" y="4501745"/>
        <a:ext cx="4906958" cy="702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97D3D4-E220-4FFF-9BA6-06BAC9A61F8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33C76CA-F85C-433E-9BAC-DDB460163D2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836712"/>
            <a:ext cx="84249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АКСИОМЫ, ЗАКОНЫ И ПРИНЦИПЫ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РИСК-МЕНЕДЖМЕНТА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Основные аксиомы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риск-менеджмента</a:t>
            </a:r>
          </a:p>
          <a:p>
            <a:pPr>
              <a:lnSpc>
                <a:spcPct val="20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Законы управления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рисками</a:t>
            </a:r>
          </a:p>
          <a:p>
            <a:pPr>
              <a:lnSpc>
                <a:spcPct val="20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Принципы риск-менеджмента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14377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052736"/>
            <a:ext cx="8568952" cy="5185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Вторым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значимости законом риск-менеджмента мож­но считать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сочетания потенциальных потерь и выгод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 указанного закона можно сформулировать следующим образом: практически в любых ситуациях риска потенциальная возможность потерь или убытков сочетается с потенциальной возможностью получения дополнительных доходов.</a:t>
            </a:r>
          </a:p>
        </p:txBody>
      </p:sp>
    </p:spTree>
    <p:extLst>
      <p:ext uri="{BB962C8B-B14F-4D97-AF65-F5344CB8AC3E}">
        <p14:creationId xmlns:p14="http://schemas.microsoft.com/office/powerpoint/2010/main" val="3670601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0235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третьего закона риск-менеджмента можно вы­делить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прямой зависимости между степенью риска и уровнем планируемых доходов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имеющий следующее содержа­ние: чем выше степень риска при осуществлении хозяйственной операции, тем выше уровень планируемых от этой операции до­ходов, и чем ниже степень риска, тем ниже уровень планируемых доходов. На практике этот закон наиболее ярко проявляется при инвестировании в новые проекты. Ведь чем рискованнее проект, тем большие дивиденды желают получить инвесторы в случае его удачного осуществления. И наоборот, инвесторы готовы вы­делять свои капиталы даже под небольшие проценты, в случае если риск неудачи проекта минимальный.</a:t>
            </a:r>
          </a:p>
        </p:txBody>
      </p:sp>
    </p:spTree>
    <p:extLst>
      <p:ext uri="{BB962C8B-B14F-4D97-AF65-F5344CB8AC3E}">
        <p14:creationId xmlns:p14="http://schemas.microsoft.com/office/powerpoint/2010/main" val="3029856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692696"/>
            <a:ext cx="5496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Принципы риск-менеджмента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776" y="2060848"/>
            <a:ext cx="86227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общем виде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 управления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рисками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как изначальные по отношению 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 управления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нормы, правила и закономерности, вытекающие из сущности и уровня развития общества и его производительных сил, соблюдение которых (норм, правил и закономерностей) способствует достижению поставленных перед обществом целей и решению задач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327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71538" y="4773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908720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общих принципов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управления по праву можно считать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научной обоснованности управления.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подход к менеджменту требует сплошного, комплекс­ного изучения всей совокупности факторов, влияющих на эф­фективность функционирования организации, с последующим применением полученных знаний в практике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77444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1576" y="764704"/>
            <a:ext cx="8496944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Вторым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менее важным принципом менеджмента, явля­ется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системного подхода к решению управленческих задач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Системный подход требует, чтобы руководители рас­сматривали организацию как совокупность взаимосвязанных, взаимозависимых и постоянно взаимодействующих элементов, таких как люди, структура, задачи и технологии, которые ори­ентированы на достижение различных целей.</a:t>
            </a:r>
          </a:p>
        </p:txBody>
      </p:sp>
    </p:spTree>
    <p:extLst>
      <p:ext uri="{BB962C8B-B14F-4D97-AF65-F5344CB8AC3E}">
        <p14:creationId xmlns:p14="http://schemas.microsoft.com/office/powerpoint/2010/main" val="1871630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9733" y="1916832"/>
            <a:ext cx="8640960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3671835"/>
              </p:ext>
            </p:extLst>
          </p:nvPr>
        </p:nvGraphicFramePr>
        <p:xfrm>
          <a:off x="183456" y="1340768"/>
          <a:ext cx="8446723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17157" y="260648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специальным принципам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риск-менеджмента можно от­нести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0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24744"/>
            <a:ext cx="8496944" cy="5185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лояльного отношения к рискам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от руко­водителя рассматривать любые риски как объективный и неиз­бежный фактор хозяйственной деятельности. В соответствии с указанным принципом менеджер любого уровня должен стре­миться не избегать рисков, а умело управлять ими, добиваясь максимальной эффективности деятельности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462872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867" y="836712"/>
            <a:ext cx="8640960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гласит: в целях повышения эф­фективности управления рисками, а также снижения уровня затрат и внеплановых потерь руководство организации должно постоянно принимать меры для прогнозирования возникновения рисков. Прогнозирование позволяет заранее подготовиться к возможным негативным явлениям и создать необходимые пред­посылки для их локализации или нейтрализации.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987357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79816"/>
            <a:ext cx="8640960" cy="6478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принципом страхования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использовать возможности внешних страховых компаний для обеспечения полного или частичного погашения потерь, связан­ных с предпринимательскими рисками. Любые новые проекты или рискованные операции, осуществляемые организацией, не­обходимо заранее страховать. Страховые выплаты, полученные фирмой в случае неудачи, позволят компенсировать понесенные ею убытки частично или в полном объеме.</a:t>
            </a:r>
          </a:p>
        </p:txBody>
      </p:sp>
    </p:spTree>
    <p:extLst>
      <p:ext uri="{BB962C8B-B14F-4D97-AF65-F5344CB8AC3E}">
        <p14:creationId xmlns:p14="http://schemas.microsoft.com/office/powerpoint/2010/main" val="2325007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309" y="692696"/>
            <a:ext cx="8640960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резервирования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создание в ор­ганизации внутренних резервных фондов, средства которых можно будет использовать в случаях крайней необходимости. Например, в случае резкого и непредвиденного повышения цен на ресурсы, необходимые для выполнения проекта, организация за счет внутренних резервов сможет покрыть возникшую раз­ницу и обеспечить своевременное выполнение запланированных мероприятий.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279865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84784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аксиоматики риск-менеджмента может быть по­ложено утверждение о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неустранимости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противоположностей.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Адаптируя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указанное утверждение к потребностям риск- менеджмента, получим следующую его формулировку: сущест­вование идеальной категории теории управления 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безрисковая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зона" объективно обусловливает существование полностью противоположной ей идеальной категории "зона абсолютного риска".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03399" y="11659"/>
            <a:ext cx="5937203" cy="718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Основные аксиомы риск-менеджмента</a:t>
            </a:r>
          </a:p>
        </p:txBody>
      </p:sp>
    </p:spTree>
    <p:extLst>
      <p:ext uri="{BB962C8B-B14F-4D97-AF65-F5344CB8AC3E}">
        <p14:creationId xmlns:p14="http://schemas.microsoft.com/office/powerpoint/2010/main" val="1548665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661" y="692696"/>
            <a:ext cx="8640960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i="1" spc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Принцип минимизации потерь и максимизации доходов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требует от руководителя, с одной стороны, рационально использовать имеющиеся в распоряжении организации ресурсы, а с другой стороны - стремиться к повышению доходов за счет грамотной реализации проектов с высокой степенью риска. Это позволит добиться максимальной эффективности не только в управлении рисками, но и в деятельности организации в целом.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2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Идеальная категория "</a:t>
            </a:r>
            <a:r>
              <a:rPr lang="ru-RU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безрисковая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зона" определяет ус­ловия управленческой деятельности, при которых вероятность успешного осуществления любых запланированных действий равна 100%. Противоположная ей идеальная категория "зона абсолютного риска" тождественна условиям, при которых ве­роятность выполнения запланированных мероприятий равна нулю.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73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05766"/>
            <a:ext cx="864096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210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Обе вышеназванные категории считаются идеальными по той причине, что в реальной управленческой деятельности определяемые ими условия никогда не возникают. В то же вре­мя все практические управленческие ситуации размещаются именно в пределах, ограниченных двумя рассматриваемыми идеальными категориями.</a:t>
            </a:r>
            <a:endParaRPr lang="ru-RU" sz="28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03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957802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60405742"/>
              </p:ext>
            </p:extLst>
          </p:nvPr>
        </p:nvGraphicFramePr>
        <p:xfrm>
          <a:off x="251520" y="188640"/>
          <a:ext cx="8640960" cy="7488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108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91719950"/>
              </p:ext>
            </p:extLst>
          </p:nvPr>
        </p:nvGraphicFramePr>
        <p:xfrm>
          <a:off x="323528" y="764704"/>
          <a:ext cx="8424936" cy="5504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251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7" y="476672"/>
            <a:ext cx="4560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Законы управления рисками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983" y="1700808"/>
            <a:ext cx="869471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Риск-менеджмент как формирующаяся самостоятельная отрасль научного управления также имеет свои законы, причем рассматривать указанные законы целесообразно комплексно, т. е. в тесной взаимосвязи с общей теорией менеджмента.</a:t>
            </a:r>
          </a:p>
          <a:p>
            <a:pPr indent="2921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Вся совокупность законов управления может быть условно подразделена на три основные группы.</a:t>
            </a:r>
            <a:endParaRPr lang="ru-RU" sz="28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801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16832"/>
            <a:ext cx="8568952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К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целесообразно отнести законы, имеющие отношение к различным отраслям теории менеджмен­та. Такие законы можно обозначить термином</a:t>
            </a:r>
            <a:r>
              <a:rPr lang="ru-RU" sz="2800" b="1" i="1" spc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"специальные".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к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и относятся законы риск-менеджмента.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849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пециальные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законы управления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рисками: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1840" y="1916832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Наиболее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законом риск-менеджмента является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неизбежности риска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Его смысл заключается в том, что деятельность любой организации всегда сопровождается рис­ками, присутствующими в ее внешней или внутренней среде. Основываясь на действии этого закона, можно сделать вывод о том, что в условиях современного бизнеса полностью избежать рисков невозможно, поэтому их следует воспринимать как объ­ективный элемент системы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66896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87</TotalTime>
  <Words>212</Words>
  <Application>Microsoft Office PowerPoint</Application>
  <PresentationFormat>Экран (4:3)</PresentationFormat>
  <Paragraphs>50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Menedgment</dc:creator>
  <cp:lastModifiedBy>инна</cp:lastModifiedBy>
  <cp:revision>11</cp:revision>
  <dcterms:created xsi:type="dcterms:W3CDTF">2015-01-16T09:37:53Z</dcterms:created>
  <dcterms:modified xsi:type="dcterms:W3CDTF">2021-10-19T11:37:53Z</dcterms:modified>
</cp:coreProperties>
</file>